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6"/>
  </p:notesMasterIdLst>
  <p:handoutMasterIdLst>
    <p:handoutMasterId r:id="rId7"/>
  </p:handoutMasterIdLst>
  <p:sldIdLst>
    <p:sldId id="258" r:id="rId2"/>
    <p:sldId id="260" r:id="rId3"/>
    <p:sldId id="261" r:id="rId4"/>
    <p:sldId id="259" r:id="rId5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F98"/>
    <a:srgbClr val="331C54"/>
    <a:srgbClr val="ED1653"/>
    <a:srgbClr val="ED517D"/>
    <a:srgbClr val="ED89A6"/>
    <a:srgbClr val="00B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5"/>
    <p:restoredTop sz="87567" autoAdjust="0"/>
  </p:normalViewPr>
  <p:slideViewPr>
    <p:cSldViewPr snapToGrid="0" snapToObjects="1">
      <p:cViewPr varScale="1">
        <p:scale>
          <a:sx n="63" d="100"/>
          <a:sy n="63" d="100"/>
        </p:scale>
        <p:origin x="10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C4E97-1C64-4E52-BD3B-6986E588DD9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9BC6F-4323-4922-A83F-73E0278CF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67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EECB7-7CD2-463A-9CF0-75718D300A5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15BC5-5103-44B8-BA37-E88430FC2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9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4231-B6DF-0F48-AA21-EADCFE8D46E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D397-CBD0-2649-9754-B18C7353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3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4231-B6DF-0F48-AA21-EADCFE8D46E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D397-CBD0-2649-9754-B18C7353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0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4231-B6DF-0F48-AA21-EADCFE8D46E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D397-CBD0-2649-9754-B18C7353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2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1265" y="5034683"/>
            <a:ext cx="6285531" cy="924026"/>
          </a:xfrm>
        </p:spPr>
        <p:txBody>
          <a:bodyPr>
            <a:normAutofit/>
          </a:bodyPr>
          <a:lstStyle>
            <a:lvl1pPr marL="0" indent="0">
              <a:buNone/>
              <a:defRPr sz="3200" b="1" i="0" baseline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 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1261" y="5958715"/>
            <a:ext cx="6285531" cy="568561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sub-heading</a:t>
            </a:r>
          </a:p>
        </p:txBody>
      </p:sp>
    </p:spTree>
    <p:extLst>
      <p:ext uri="{BB962C8B-B14F-4D97-AF65-F5344CB8AC3E}">
        <p14:creationId xmlns:p14="http://schemas.microsoft.com/office/powerpoint/2010/main" val="16543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78"/>
            <a:ext cx="12192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93" y="462569"/>
            <a:ext cx="8345487" cy="5476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7030A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page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9729" y="1886488"/>
            <a:ext cx="3339631" cy="513995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add intro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4951" y="1886488"/>
            <a:ext cx="7284124" cy="5139957"/>
          </a:xfr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6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78"/>
            <a:ext cx="12192000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93" y="462569"/>
            <a:ext cx="8345487" cy="5476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7030A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page 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09889" y="1866837"/>
            <a:ext cx="11336339" cy="4875665"/>
          </a:xfr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3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2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93" y="462569"/>
            <a:ext cx="8345487" cy="5476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7030A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page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9729" y="1886488"/>
            <a:ext cx="3339631" cy="513995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add intro text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4951" y="1886488"/>
            <a:ext cx="7284124" cy="5139957"/>
          </a:xfr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1265" y="5034683"/>
            <a:ext cx="6285531" cy="924026"/>
          </a:xfrm>
        </p:spPr>
        <p:txBody>
          <a:bodyPr>
            <a:normAutofit/>
          </a:bodyPr>
          <a:lstStyle>
            <a:lvl1pPr marL="0" indent="0">
              <a:buNone/>
              <a:defRPr sz="3200" b="1" i="0" baseline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 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1261" y="5958717"/>
            <a:ext cx="6285531" cy="568561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sub-heading</a:t>
            </a:r>
          </a:p>
        </p:txBody>
      </p:sp>
    </p:spTree>
    <p:extLst>
      <p:ext uri="{BB962C8B-B14F-4D97-AF65-F5344CB8AC3E}">
        <p14:creationId xmlns:p14="http://schemas.microsoft.com/office/powerpoint/2010/main" val="3292481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6365" y="3185967"/>
            <a:ext cx="9221787" cy="51944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214576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78"/>
            <a:ext cx="12192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93" y="462571"/>
            <a:ext cx="8345487" cy="5476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7030A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page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9730" y="1886490"/>
            <a:ext cx="3339631" cy="513995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add intro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4951" y="1886490"/>
            <a:ext cx="7284124" cy="5139957"/>
          </a:xfr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8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4231-B6DF-0F48-AA21-EADCFE8D46E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D397-CBD0-2649-9754-B18C7353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08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78"/>
            <a:ext cx="12192000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93" y="462571"/>
            <a:ext cx="8345487" cy="5476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7030A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page 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09889" y="1866837"/>
            <a:ext cx="11336339" cy="4875665"/>
          </a:xfr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0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59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93" y="462571"/>
            <a:ext cx="8345487" cy="5476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7030A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page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9730" y="1886490"/>
            <a:ext cx="3339631" cy="513995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add intro text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4951" y="1886490"/>
            <a:ext cx="7284124" cy="5139957"/>
          </a:xfr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99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93" y="462571"/>
            <a:ext cx="8345487" cy="5476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7030A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page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09889" y="1866837"/>
            <a:ext cx="11336339" cy="4875665"/>
          </a:xfr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00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27773" y="895820"/>
            <a:ext cx="6054291" cy="3733932"/>
          </a:xfrm>
        </p:spPr>
        <p:txBody>
          <a:bodyPr>
            <a:normAutofit/>
          </a:bodyPr>
          <a:lstStyle>
            <a:lvl1pPr marL="0" indent="0">
              <a:buNone/>
              <a:defRPr sz="3200" b="0" i="0" baseline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 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1809160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1265" y="5034683"/>
            <a:ext cx="6285531" cy="924026"/>
          </a:xfrm>
        </p:spPr>
        <p:txBody>
          <a:bodyPr>
            <a:normAutofit/>
          </a:bodyPr>
          <a:lstStyle>
            <a:lvl1pPr marL="0" indent="0">
              <a:buNone/>
              <a:defRPr sz="3200" b="1" i="0" baseline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 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1261" y="5958715"/>
            <a:ext cx="6285531" cy="568561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sub-heading</a:t>
            </a:r>
          </a:p>
        </p:txBody>
      </p:sp>
    </p:spTree>
    <p:extLst>
      <p:ext uri="{BB962C8B-B14F-4D97-AF65-F5344CB8AC3E}">
        <p14:creationId xmlns:p14="http://schemas.microsoft.com/office/powerpoint/2010/main" val="1342700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6365" y="3185967"/>
            <a:ext cx="9221787" cy="51944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3003537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78"/>
            <a:ext cx="12192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93" y="462569"/>
            <a:ext cx="8345487" cy="5476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7030A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page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9729" y="1886488"/>
            <a:ext cx="3339631" cy="513995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add intro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4951" y="1886488"/>
            <a:ext cx="7284124" cy="5139957"/>
          </a:xfr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25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78"/>
            <a:ext cx="12192000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93" y="462569"/>
            <a:ext cx="8345487" cy="5476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7030A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page 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09889" y="1866837"/>
            <a:ext cx="11336339" cy="4875665"/>
          </a:xfr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92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4231-B6DF-0F48-AA21-EADCFE8D46E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D397-CBD0-2649-9754-B18C7353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73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93" y="462569"/>
            <a:ext cx="8345487" cy="5476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7030A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page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9729" y="1886488"/>
            <a:ext cx="3339631" cy="513995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add intro text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4951" y="1886488"/>
            <a:ext cx="7284124" cy="5139957"/>
          </a:xfr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59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93" y="462569"/>
            <a:ext cx="8345487" cy="5476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7030A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page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09889" y="1866837"/>
            <a:ext cx="11336339" cy="4875665"/>
          </a:xfr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31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27773" y="895820"/>
            <a:ext cx="6054291" cy="3733932"/>
          </a:xfrm>
        </p:spPr>
        <p:txBody>
          <a:bodyPr>
            <a:normAutofit/>
          </a:bodyPr>
          <a:lstStyle>
            <a:lvl1pPr marL="0" indent="0">
              <a:buNone/>
              <a:defRPr sz="3200" b="0" i="0" baseline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 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74935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4231-B6DF-0F48-AA21-EADCFE8D46E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D397-CBD0-2649-9754-B18C7353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7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4231-B6DF-0F48-AA21-EADCFE8D46E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D397-CBD0-2649-9754-B18C7353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8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4231-B6DF-0F48-AA21-EADCFE8D46E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D397-CBD0-2649-9754-B18C7353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4231-B6DF-0F48-AA21-EADCFE8D46E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D397-CBD0-2649-9754-B18C7353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3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4231-B6DF-0F48-AA21-EADCFE8D46E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D397-CBD0-2649-9754-B18C7353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5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4231-B6DF-0F48-AA21-EADCFE8D46E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D397-CBD0-2649-9754-B18C7353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C4231-B6DF-0F48-AA21-EADCFE8D46E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D397-CBD0-2649-9754-B18C7353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51" r:id="rId13"/>
    <p:sldLayoutId id="2147483652" r:id="rId14"/>
    <p:sldLayoutId id="2147483653" r:id="rId15"/>
    <p:sldLayoutId id="214748365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58" r:id="rId25"/>
    <p:sldLayoutId id="2147483659" r:id="rId26"/>
    <p:sldLayoutId id="2147483660" r:id="rId27"/>
    <p:sldLayoutId id="2147483661" r:id="rId28"/>
    <p:sldLayoutId id="2147483662" r:id="rId29"/>
    <p:sldLayoutId id="2147483663" r:id="rId30"/>
    <p:sldLayoutId id="2147483664" r:id="rId31"/>
    <p:sldLayoutId id="2147483665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2786" y="17877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261" y="4748080"/>
            <a:ext cx="6285531" cy="924026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7F3F98"/>
                </a:solidFill>
                <a:latin typeface="Circular Std" charset="0"/>
                <a:ea typeface="Circular Std" charset="0"/>
                <a:cs typeface="Circular Std" charset="0"/>
              </a:rPr>
              <a:t>Kelly Harman</a:t>
            </a:r>
          </a:p>
          <a:p>
            <a:r>
              <a:rPr lang="en-GB" dirty="0">
                <a:solidFill>
                  <a:srgbClr val="7F3F98"/>
                </a:solidFill>
                <a:latin typeface="Circular Std" charset="0"/>
                <a:ea typeface="Circular Std" charset="0"/>
                <a:cs typeface="Circular Std" charset="0"/>
              </a:rPr>
              <a:t>Update from Active Essex</a:t>
            </a:r>
          </a:p>
        </p:txBody>
      </p:sp>
    </p:spTree>
    <p:extLst>
      <p:ext uri="{BB962C8B-B14F-4D97-AF65-F5344CB8AC3E}">
        <p14:creationId xmlns:p14="http://schemas.microsoft.com/office/powerpoint/2010/main" val="133186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A9F02E-89A0-4CB4-9C9F-144D028A2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October 2019 Update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5B610B-D04D-4F07-9E9E-7A72565DA8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889" y="1729648"/>
            <a:ext cx="11336339" cy="4957591"/>
          </a:xfrm>
        </p:spPr>
        <p:txBody>
          <a:bodyPr>
            <a:normAutofit/>
          </a:bodyPr>
          <a:lstStyle/>
          <a:p>
            <a:r>
              <a:rPr lang="en-GB" sz="2800" dirty="0"/>
              <a:t>Active Essex Sports Awards – nominations close Sunday 20</a:t>
            </a:r>
            <a:r>
              <a:rPr lang="en-GB" sz="2800" baseline="30000" dirty="0"/>
              <a:t>th</a:t>
            </a:r>
            <a:r>
              <a:rPr lang="en-GB" sz="2800" dirty="0"/>
              <a:t> October </a:t>
            </a:r>
          </a:p>
          <a:p>
            <a:r>
              <a:rPr lang="en-GB" sz="2800" dirty="0"/>
              <a:t>#WeAreUndefeatable campaign – launched beginning of September, Long Term Health Conditions and Exercise workshops starting November </a:t>
            </a:r>
          </a:p>
          <a:p>
            <a:r>
              <a:rPr lang="en-GB" sz="2800" dirty="0"/>
              <a:t>Every Mind Matters campaign – launched beginning of October </a:t>
            </a:r>
          </a:p>
          <a:p>
            <a:r>
              <a:rPr lang="en-GB" sz="2800" dirty="0"/>
              <a:t>United in Kind – launched in September </a:t>
            </a:r>
          </a:p>
          <a:p>
            <a:r>
              <a:rPr lang="en-GB" sz="2800" dirty="0"/>
              <a:t>Meet the team and funding workshops taking place now </a:t>
            </a:r>
          </a:p>
          <a:p>
            <a:r>
              <a:rPr lang="en-GB" sz="2800" dirty="0"/>
              <a:t>Partnership with Sport for Confidence to deliver Coach Practice Placements across Essex</a:t>
            </a:r>
          </a:p>
          <a:p>
            <a:r>
              <a:rPr lang="en-GB" sz="2800" dirty="0"/>
              <a:t>Continue to deliver Safeguarding and First Aid training courses to sector workforce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B6DBE-B639-4E92-AACA-C3CB8B270E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893" y="1657516"/>
            <a:ext cx="11336339" cy="4875665"/>
          </a:xfrm>
        </p:spPr>
        <p:txBody>
          <a:bodyPr/>
          <a:lstStyle/>
          <a:p>
            <a:r>
              <a:rPr lang="en-GB" sz="2800" dirty="0"/>
              <a:t>Confirmed funding for Satellite Clubs </a:t>
            </a:r>
          </a:p>
          <a:p>
            <a:r>
              <a:rPr lang="en-GB" sz="2800" dirty="0"/>
              <a:t>Continue to work and support education settings with implementing Daily Mile </a:t>
            </a:r>
          </a:p>
          <a:p>
            <a:r>
              <a:rPr lang="en-GB" sz="2800" dirty="0"/>
              <a:t>Continue to support the work undertaken by Active Networks </a:t>
            </a:r>
          </a:p>
          <a:p>
            <a:r>
              <a:rPr lang="en-GB" sz="2800" dirty="0"/>
              <a:t>Over 150 This Girl Can Ambassadors engaged – training bursary available </a:t>
            </a:r>
          </a:p>
          <a:p>
            <a:r>
              <a:rPr lang="en-GB" sz="2800" dirty="0"/>
              <a:t>Currently refreshing All Together Ambassador programme  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Developing work with the Essex Violence and Vulnerability Board and looking at the role that Sport and Physical activity has to play in prevention and as a positive intervention to stop the revolving door.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12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E813E-553E-4870-8524-0937D593DF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Active Essex Staff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03BFB-323A-493A-88EC-5F9FF7BBDC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401" y="1866836"/>
            <a:ext cx="6485822" cy="4875665"/>
          </a:xfrm>
        </p:spPr>
        <p:txBody>
          <a:bodyPr/>
          <a:lstStyle/>
          <a:p>
            <a:r>
              <a:rPr lang="en-GB" dirty="0"/>
              <a:t>West Essex &amp; Health and Wellbeing leads</a:t>
            </a:r>
          </a:p>
          <a:p>
            <a:pPr marL="0" indent="0">
              <a:buNone/>
            </a:pPr>
            <a:r>
              <a:rPr lang="en-GB" dirty="0"/>
              <a:t>Kelly Harman &amp; Courtenay Mosley</a:t>
            </a:r>
          </a:p>
          <a:p>
            <a:r>
              <a:rPr lang="en-GB" dirty="0"/>
              <a:t>Mid Essex &amp; Workforce leads</a:t>
            </a:r>
          </a:p>
          <a:p>
            <a:pPr marL="0" indent="0">
              <a:buNone/>
            </a:pPr>
            <a:r>
              <a:rPr lang="en-GB" dirty="0"/>
              <a:t>Simon King &amp; Hollie Wood </a:t>
            </a:r>
          </a:p>
          <a:p>
            <a:r>
              <a:rPr lang="en-GB" dirty="0"/>
              <a:t>North Essex &amp; Inclusion leads</a:t>
            </a:r>
          </a:p>
          <a:p>
            <a:pPr marL="0" indent="0">
              <a:buNone/>
            </a:pPr>
            <a:r>
              <a:rPr lang="en-GB" dirty="0"/>
              <a:t>Hayley Chapman &amp; Ian Duggan</a:t>
            </a:r>
          </a:p>
          <a:p>
            <a:r>
              <a:rPr lang="en-GB" dirty="0"/>
              <a:t>South West Essex &amp; Driving Participation leads</a:t>
            </a:r>
          </a:p>
          <a:p>
            <a:pPr marL="0" indent="0">
              <a:buNone/>
            </a:pPr>
            <a:r>
              <a:rPr lang="en-GB" dirty="0"/>
              <a:t>Juliette Raison and Lee Monk</a:t>
            </a:r>
          </a:p>
          <a:p>
            <a:r>
              <a:rPr lang="en-GB" dirty="0"/>
              <a:t>South Essex &amp; Children and Young People leads</a:t>
            </a:r>
          </a:p>
          <a:p>
            <a:pPr marL="0" indent="0">
              <a:buNone/>
            </a:pPr>
            <a:r>
              <a:rPr lang="en-GB" dirty="0"/>
              <a:t>Dawn Emberson &amp; Jim Messenger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BFE0AA-3D72-4BCA-873B-EDF5461C2720}"/>
              </a:ext>
            </a:extLst>
          </p:cNvPr>
          <p:cNvSpPr txBox="1">
            <a:spLocks/>
          </p:cNvSpPr>
          <p:nvPr/>
        </p:nvSpPr>
        <p:spPr>
          <a:xfrm>
            <a:off x="6578175" y="1866835"/>
            <a:ext cx="5253942" cy="4875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Sport for Development and Active</a:t>
            </a:r>
          </a:p>
          <a:p>
            <a:pPr marL="0" indent="0">
              <a:buNone/>
            </a:pPr>
            <a:r>
              <a:rPr lang="en-GB" dirty="0"/>
              <a:t>Essex Foundation lead</a:t>
            </a:r>
          </a:p>
          <a:p>
            <a:pPr marL="0" indent="0">
              <a:buFontTx/>
              <a:buNone/>
            </a:pPr>
            <a:r>
              <a:rPr lang="en-GB" dirty="0"/>
              <a:t>Louise Voyce</a:t>
            </a:r>
          </a:p>
          <a:p>
            <a:r>
              <a:rPr lang="en-GB" dirty="0"/>
              <a:t>Daily Mile Coordinator</a:t>
            </a:r>
          </a:p>
          <a:p>
            <a:pPr marL="0" indent="0">
              <a:buFontTx/>
              <a:buNone/>
            </a:pPr>
            <a:r>
              <a:rPr lang="en-GB" dirty="0"/>
              <a:t>Stuart </a:t>
            </a:r>
            <a:r>
              <a:rPr lang="en-GB" dirty="0" err="1"/>
              <a:t>Tryhorn</a:t>
            </a:r>
            <a:r>
              <a:rPr lang="en-GB" dirty="0"/>
              <a:t> </a:t>
            </a:r>
          </a:p>
          <a:p>
            <a:r>
              <a:rPr lang="en-GB" dirty="0"/>
              <a:t>LDP Coordinator - Tendring</a:t>
            </a:r>
          </a:p>
          <a:p>
            <a:pPr marL="0" indent="0">
              <a:buFontTx/>
              <a:buNone/>
            </a:pPr>
            <a:r>
              <a:rPr lang="en-GB" dirty="0" err="1"/>
              <a:t>Cherly</a:t>
            </a:r>
            <a:r>
              <a:rPr lang="en-GB" dirty="0"/>
              <a:t> Lomas</a:t>
            </a:r>
          </a:p>
          <a:p>
            <a:r>
              <a:rPr lang="en-GB" dirty="0"/>
              <a:t>LDP Coordinator - Colchester</a:t>
            </a:r>
          </a:p>
          <a:p>
            <a:pPr marL="0" indent="0">
              <a:buFontTx/>
              <a:buNone/>
            </a:pPr>
            <a:r>
              <a:rPr lang="en-GB" dirty="0"/>
              <a:t>Sarah Stokes</a:t>
            </a:r>
          </a:p>
          <a:p>
            <a:r>
              <a:rPr lang="en-GB" dirty="0"/>
              <a:t>LDP Coordinator - Basildon</a:t>
            </a:r>
          </a:p>
          <a:p>
            <a:pPr marL="0" indent="0">
              <a:buFontTx/>
              <a:buNone/>
            </a:pPr>
            <a:r>
              <a:rPr lang="en-GB" dirty="0"/>
              <a:t>Gurnam </a:t>
            </a:r>
            <a:r>
              <a:rPr lang="en-GB" dirty="0" err="1"/>
              <a:t>Kasbai</a:t>
            </a:r>
            <a:r>
              <a:rPr lang="en-GB" dirty="0"/>
              <a:t> 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70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256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Circular Std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Chloe Hinds, LDP Admin Assistant</cp:lastModifiedBy>
  <cp:revision>91</cp:revision>
  <cp:lastPrinted>2017-06-22T15:49:20Z</cp:lastPrinted>
  <dcterms:created xsi:type="dcterms:W3CDTF">2017-06-07T14:27:55Z</dcterms:created>
  <dcterms:modified xsi:type="dcterms:W3CDTF">2019-10-21T10:39:47Z</dcterms:modified>
</cp:coreProperties>
</file>