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19"/>
  </p:notesMasterIdLst>
  <p:sldIdLst>
    <p:sldId id="256" r:id="rId3"/>
    <p:sldId id="619" r:id="rId4"/>
    <p:sldId id="607" r:id="rId5"/>
    <p:sldId id="606" r:id="rId6"/>
    <p:sldId id="609" r:id="rId7"/>
    <p:sldId id="608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20" r:id="rId18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14C"/>
    <a:srgbClr val="EE7EC1"/>
    <a:srgbClr val="007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60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8EE2-0953-47CC-B2FA-978FAC4092FE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921EB-2289-4EA0-90BD-D763368E7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5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Essex was chosen as one of 12 LDP’s. </a:t>
            </a:r>
          </a:p>
          <a:p>
            <a:r>
              <a:rPr lang="en-GB" dirty="0"/>
              <a:t>Sport</a:t>
            </a:r>
            <a:r>
              <a:rPr lang="en-GB" baseline="0" dirty="0"/>
              <a:t> England funding has typically been spent on sporty not on inactivity.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21EB-2289-4EA0-90BD-D763368E7C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5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Baseline data – findings from University of Essex – initial findings, COM-B findings – individuals and organisations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921EB-2289-4EA0-90BD-D763368E7C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3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Baseline data – findings from University of Essex – initial findings, COM-B findings – individuals and organisations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21EB-2289-4EA0-90BD-D763368E7C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5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21EB-2289-4EA0-90BD-D763368E7C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2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9E6A-D40C-4016-9723-6EAB5E1B0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E6E76-BC9A-4619-A906-028A8C324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DA931-CA61-4DBC-8CF8-CEE1AB43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F6E9-19D9-406C-8313-3F0ECE8D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FE24D-54C5-4A15-A2D4-CA45D124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4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D218-0B86-4919-90B8-D49E7EF6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4CC1E-0D8C-4725-AB99-5754D03BF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C09B-CD9D-4A30-802B-47B2CB1F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72D90-5390-4429-AA5A-795A5F3C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76801-0BBF-4044-92D3-5E787762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8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41D1F-2C35-4C3B-9419-6B8934489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D3935-324B-4370-A7F7-70F75417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1C030-ECC6-4081-8BDF-F519EC82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3F875-49D4-4AA0-9028-7C5E68F4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BBFDD-D9AC-4D9C-A4E0-A1D5C371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8051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4493301-11BF-4856-952C-C10033E45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CC42CD6E-8B8E-46CB-A74C-6C2B362551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52376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9528"/>
            <a:ext cx="10972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97643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1616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182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822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0251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7EFFC-DC49-4958-A788-3FC66B207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A838DE41-DCBB-4010-8578-E69945F4B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41270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4264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DA17-F306-4006-B4A4-38D3B7D3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4060-EAF3-4629-878F-9E38DA80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AFCD-7A93-41B3-B8C9-CAF699D0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F193-67D4-482E-86CE-73865FC0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3E101-AA83-47EF-90EF-2083B4E1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1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9087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9528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751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5585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87970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A0D4-2F0E-4337-BFB2-B15A271F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CC2BB-9E1A-473A-A700-B757C2368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7BB78-3B57-4AFC-ADCF-0FC10077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DD151-9437-442C-9EB7-EE297658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DD5F-687F-4D76-985F-535626C1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D96A-3D9F-45DF-9B0E-41D1D054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75CC-6207-49FA-91FC-8AAC7E0C8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E2D93-2ED7-45A7-9E47-E217B606C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25277-B605-40F6-AB7E-2CDCD2D4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C4B57-8C42-4DDA-8525-6900D949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66BFF-7DCF-484B-B305-B2E451A3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9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B546-83A4-4460-8067-AE7C494A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8F437-32BC-4677-8165-DC846D64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F5600-E893-4588-8EF5-448F8222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63A28-90D6-4FEB-81F9-BA94A19DD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4682A-46ED-42CE-AAAA-970215C1D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6D126-BB47-41C0-B43B-8FF81347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03BEF-9C65-4057-956B-8D2F2EA2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E4BEC-0752-44A7-A87D-B6CB269B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1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6421-C8EB-4318-AB7E-A2B94F91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EEC4E-BBBD-4820-BE08-A677D4B4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1F807-BDDB-400F-9FF6-D32F9F9E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36FAB-0935-4347-B2A6-5AC009A1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7AAE-85F8-4051-AC9E-2AD9EDF2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B8981-2679-4453-AA5F-EBDCEEA2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20A2E-44BB-4BD7-9929-E9ABD063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8EC3-B44F-4FBC-989F-5815989A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9FB0-C47F-484B-B251-07985A1F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0D88D-BE30-4CCA-A38D-55A9D217D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79522-1BDC-48B2-9E5D-C436762E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B2DBF-CAE0-4CD5-824B-BDD1AE17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10994-058D-42F9-97CD-C01D12F6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56B4-5334-45D3-A22B-04D41565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D047F-564A-4538-A004-997DB1D60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F38F0-5FA4-40DA-8AF5-EE53660BC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F2002-7B7C-4B4B-AB02-A5DA1EBA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10DCC-7D26-4747-BE40-DABA4151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B26B8-5119-40D4-B028-F33969C4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0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D0660-E860-4B7A-9680-E2D40DCC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6AD96-5BFD-4EA0-8E94-F4E7197F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1C21-E765-4D2B-A39E-E2F56EE45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5D03B-7367-4F3C-8DEA-55EF1681EEA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336E-8E95-40CD-9440-89A842DA3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2BC9-9AA8-40E3-9283-D5028C10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B73C-F97D-4A6D-B8FC-82E11EA65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68156493-E61E-46AF-A63C-2C98912F4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584" y="6467512"/>
            <a:ext cx="119803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C7D9D3EE-2E91-4997-92CE-13FAFA3DD9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979D455-FF3E-4AA8-9111-47BE3557C152}"/>
              </a:ext>
            </a:extLst>
          </p:cNvPr>
          <p:cNvSpPr txBox="1">
            <a:spLocks/>
          </p:cNvSpPr>
          <p:nvPr userDrawn="1"/>
        </p:nvSpPr>
        <p:spPr>
          <a:xfrm>
            <a:off x="12701" y="6475450"/>
            <a:ext cx="12636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600">
                <a:solidFill>
                  <a:schemeClr val="bg1"/>
                </a:solidFill>
              </a:rPr>
              <a:t> </a:t>
            </a:r>
            <a:r>
              <a:rPr lang="en-GB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slide</a:t>
            </a:r>
            <a:r>
              <a:rPr lang="en-GB" altLang="en-US" sz="1600">
                <a:solidFill>
                  <a:schemeClr val="bg1"/>
                </a:solidFill>
              </a:rPr>
              <a:t> </a:t>
            </a:r>
            <a:fld id="{5176E85F-1C1B-4B6F-B3F8-EF53DCCE25A8}" type="slidenum">
              <a:rPr lang="en-GB" altLang="en-US" sz="16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altLang="en-US" sz="1600">
              <a:solidFill>
                <a:schemeClr val="bg1"/>
              </a:solidFill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4D3790B1-F5FC-4165-8F87-3FA9B435E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088063"/>
            <a:ext cx="12192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>
    <p:fad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reundefeatabl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44EC71-2A34-4BEE-A0D3-188E13EA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34CA4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B2959-C198-4A3E-BCDE-193458E6B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31" y="6419050"/>
            <a:ext cx="3432572" cy="43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005A7-E4B8-4F82-BCFA-75BCD2CFDD34}"/>
              </a:ext>
            </a:extLst>
          </p:cNvPr>
          <p:cNvSpPr txBox="1"/>
          <p:nvPr/>
        </p:nvSpPr>
        <p:spPr>
          <a:xfrm>
            <a:off x="2442888" y="2424695"/>
            <a:ext cx="7603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Tw Cen MT" panose="020B0602020104020603" pitchFamily="34" charset="0"/>
              </a:rPr>
              <a:t>#</a:t>
            </a:r>
            <a:r>
              <a:rPr lang="en-GB" sz="4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ConnectTogether</a:t>
            </a:r>
            <a:endParaRPr lang="en-GB" sz="4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GB" sz="4800" b="1" dirty="0">
                <a:solidFill>
                  <a:schemeClr val="bg1"/>
                </a:solidFill>
                <a:latin typeface="Tw Cen MT" panose="020B0602020104020603" pitchFamily="34" charset="0"/>
              </a:rPr>
              <a:t>Share and Learn – 13</a:t>
            </a:r>
            <a:r>
              <a:rPr lang="en-GB" sz="4800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sz="4800" b="1" dirty="0">
                <a:solidFill>
                  <a:schemeClr val="bg1"/>
                </a:solidFill>
                <a:latin typeface="Tw Cen MT" panose="020B0602020104020603" pitchFamily="34" charset="0"/>
              </a:rPr>
              <a:t> Feb</a:t>
            </a:r>
          </a:p>
          <a:p>
            <a:r>
              <a:rPr lang="en-GB" sz="4800" b="1" dirty="0">
                <a:solidFill>
                  <a:schemeClr val="bg1"/>
                </a:solidFill>
                <a:latin typeface="Tw Cen MT" panose="020B0602020104020603" pitchFamily="34" charset="0"/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222245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F453-0A72-41E0-9890-2C75F451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8713"/>
            <a:ext cx="10972800" cy="1143000"/>
          </a:xfrm>
        </p:spPr>
        <p:txBody>
          <a:bodyPr/>
          <a:lstStyle/>
          <a:p>
            <a:r>
              <a:rPr lang="en-GB" dirty="0"/>
              <a:t>Walk and Talk</a:t>
            </a:r>
          </a:p>
        </p:txBody>
      </p:sp>
      <p:pic>
        <p:nvPicPr>
          <p:cNvPr id="5" name="Graphic 4" descr="Footprints">
            <a:extLst>
              <a:ext uri="{FF2B5EF4-FFF2-40B4-BE49-F238E27FC236}">
                <a16:creationId xmlns:a16="http://schemas.microsoft.com/office/drawing/2014/main" id="{23478919-A83C-43EC-9CFF-7EDDDB0AD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2889" y="1858701"/>
            <a:ext cx="2250312" cy="2250312"/>
          </a:xfrm>
          <a:prstGeom prst="rect">
            <a:avLst/>
          </a:prstGeom>
        </p:spPr>
      </p:pic>
      <p:pic>
        <p:nvPicPr>
          <p:cNvPr id="7" name="Graphic 6" descr="Voice">
            <a:extLst>
              <a:ext uri="{FF2B5EF4-FFF2-40B4-BE49-F238E27FC236}">
                <a16:creationId xmlns:a16="http://schemas.microsoft.com/office/drawing/2014/main" id="{01EE62BC-757B-4763-A98E-897A4129A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4222" y="1858700"/>
            <a:ext cx="2250311" cy="22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0964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DFF6-80D3-49E3-950D-B3C331B0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2253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Ruth Stephens</a:t>
            </a:r>
            <a:br>
              <a:rPr lang="en-GB" dirty="0"/>
            </a:br>
            <a:r>
              <a:rPr lang="en-GB" dirty="0"/>
              <a:t>Community Fund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ACFF83F-5E92-4AAA-9FBE-BA37CBCE2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51" y="3074826"/>
            <a:ext cx="3984052" cy="19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105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8320-3901-4C12-9760-E08CAC0E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541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Jonathon Barron</a:t>
            </a:r>
            <a:br>
              <a:rPr lang="en-GB" dirty="0"/>
            </a:br>
            <a:r>
              <a:rPr lang="en-GB" dirty="0"/>
              <a:t>Sociability </a:t>
            </a:r>
          </a:p>
        </p:txBody>
      </p:sp>
      <p:pic>
        <p:nvPicPr>
          <p:cNvPr id="5" name="Picture 4" descr="A picture containing drawing, table, room&#10;&#10;Description automatically generated">
            <a:extLst>
              <a:ext uri="{FF2B5EF4-FFF2-40B4-BE49-F238E27FC236}">
                <a16:creationId xmlns:a16="http://schemas.microsoft.com/office/drawing/2014/main" id="{F6C1872C-016D-4160-9EE9-7175C6C67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61" y="2500132"/>
            <a:ext cx="3380773" cy="33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771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8C81-C151-4662-A167-816C6951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4931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Mel Islin </a:t>
            </a:r>
            <a:br>
              <a:rPr lang="en-GB" dirty="0"/>
            </a:br>
            <a:r>
              <a:rPr lang="en-GB" dirty="0"/>
              <a:t>Rethink Mental Illness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B9DC56C-CB7F-4BB1-8AE0-F6599F45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9708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521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F1C1-EFF0-43E2-BE88-A011C38B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discussions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3E26-4377-4734-94A8-2F820572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some of the challenges you are facing? </a:t>
            </a:r>
          </a:p>
          <a:p>
            <a:r>
              <a:rPr lang="en-GB" dirty="0"/>
              <a:t>What are some of the opportunities coming up?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9581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36E0-6A4E-461D-B43D-25B298D4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8956"/>
            <a:ext cx="10972800" cy="1550866"/>
          </a:xfrm>
        </p:spPr>
        <p:txBody>
          <a:bodyPr/>
          <a:lstStyle/>
          <a:p>
            <a:r>
              <a:rPr lang="en-GB" dirty="0"/>
              <a:t>Active Essex Strategy - Have your say on the next Active Essex Strategy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EF2E-208E-4B86-AF37-C96C789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44210"/>
            <a:ext cx="10972800" cy="3272742"/>
          </a:xfrm>
        </p:spPr>
        <p:txBody>
          <a:bodyPr/>
          <a:lstStyle/>
          <a:p>
            <a:pPr marL="285750" lvl="0" indent="-285750" eaLnBrk="1" fontAlgn="auto" hangingPunct="1">
              <a:spcAft>
                <a:spcPts val="0"/>
              </a:spcAft>
              <a:buClrTx/>
              <a:buBlip>
                <a:blip r:embed="rId2"/>
              </a:buBlip>
            </a:pPr>
            <a:r>
              <a:rPr lang="en-GB" sz="2800" dirty="0">
                <a:solidFill>
                  <a:prstClr val="black"/>
                </a:solidFill>
                <a:ea typeface="+mn-ea"/>
              </a:rPr>
              <a:t>What do you see the role of Active Essex in the next 5 years? </a:t>
            </a:r>
          </a:p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endParaRPr lang="en-GB" sz="2800" dirty="0">
              <a:solidFill>
                <a:prstClr val="black"/>
              </a:solidFill>
              <a:ea typeface="+mn-ea"/>
            </a:endParaRPr>
          </a:p>
          <a:p>
            <a:pPr marL="285750" lvl="0" indent="-285750" eaLnBrk="1" fontAlgn="auto" hangingPunct="1">
              <a:spcAft>
                <a:spcPts val="0"/>
              </a:spcAft>
              <a:buClrTx/>
              <a:buBlip>
                <a:blip r:embed="rId2"/>
              </a:buBlip>
            </a:pPr>
            <a:r>
              <a:rPr lang="en-GB" sz="2800" dirty="0">
                <a:solidFill>
                  <a:prstClr val="black"/>
                </a:solidFill>
                <a:ea typeface="+mn-ea"/>
              </a:rPr>
              <a:t>How can the work of Active Essex positively support the work you do? </a:t>
            </a:r>
          </a:p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endParaRPr lang="en-GB" sz="2800" dirty="0">
              <a:solidFill>
                <a:prstClr val="black"/>
              </a:solidFill>
              <a:ea typeface="+mn-ea"/>
            </a:endParaRPr>
          </a:p>
          <a:p>
            <a:pPr marL="285750" lvl="0" indent="-285750" eaLnBrk="1" fontAlgn="auto" hangingPunct="1">
              <a:spcAft>
                <a:spcPts val="0"/>
              </a:spcAft>
              <a:buClrTx/>
              <a:buBlip>
                <a:blip r:embed="rId2"/>
              </a:buBlip>
            </a:pPr>
            <a:r>
              <a:rPr lang="en-GB" sz="2800" dirty="0">
                <a:solidFill>
                  <a:prstClr val="black"/>
                </a:solidFill>
                <a:ea typeface="+mn-ea"/>
              </a:rPr>
              <a:t>What experiences have you learnt from in the past 5 years that we could also learn from in regards to physical activity? </a:t>
            </a:r>
          </a:p>
          <a:p>
            <a:pPr marL="285750" lvl="0" indent="-285750" eaLnBrk="1" fontAlgn="auto" hangingPunct="1">
              <a:spcAft>
                <a:spcPts val="0"/>
              </a:spcAft>
              <a:buClrTx/>
              <a:buBlip>
                <a:blip r:embed="rId2"/>
              </a:buBlip>
            </a:pPr>
            <a:endParaRPr lang="en-GB" sz="2400" dirty="0">
              <a:solidFill>
                <a:prstClr val="black"/>
              </a:solidFill>
              <a:ea typeface="+mn-ea"/>
            </a:endParaRPr>
          </a:p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endParaRPr lang="en-GB" sz="2400" dirty="0">
              <a:solidFill>
                <a:prstClr val="black"/>
              </a:solidFill>
              <a:ea typeface="+mn-ea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73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B728-EFE1-4E33-9813-2C45BCE3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04" y="2037286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Thank you for coming</a:t>
            </a:r>
          </a:p>
        </p:txBody>
      </p:sp>
    </p:spTree>
    <p:extLst>
      <p:ext uri="{BB962C8B-B14F-4D97-AF65-F5344CB8AC3E}">
        <p14:creationId xmlns:p14="http://schemas.microsoft.com/office/powerpoint/2010/main" val="308027341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A2C7-CC89-4104-99B8-7699FB2A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2090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Why are you here today? </a:t>
            </a:r>
            <a:br>
              <a:rPr lang="en-GB" dirty="0"/>
            </a:br>
            <a:r>
              <a:rPr lang="en-GB" dirty="0"/>
              <a:t>What are you hoping to get out of today? </a:t>
            </a:r>
          </a:p>
        </p:txBody>
      </p:sp>
    </p:spTree>
    <p:extLst>
      <p:ext uri="{BB962C8B-B14F-4D97-AF65-F5344CB8AC3E}">
        <p14:creationId xmlns:p14="http://schemas.microsoft.com/office/powerpoint/2010/main" val="39584163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A2C7-CC89-4104-99B8-7699FB2A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LDP and Active Essex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6605-C606-45DA-9022-DD02D00A6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722015" cy="4525963"/>
          </a:xfrm>
        </p:spPr>
        <p:txBody>
          <a:bodyPr/>
          <a:lstStyle/>
          <a:p>
            <a:r>
              <a:rPr lang="en-GB" dirty="0"/>
              <a:t>Open for business – test and learn / scale and replication in our three target areas with the target audiences </a:t>
            </a:r>
          </a:p>
          <a:p>
            <a:r>
              <a:rPr lang="en-GB" dirty="0"/>
              <a:t>Basildon, Colchester and Tendring ELDP Implementation Groups and 14 Active Networks </a:t>
            </a:r>
          </a:p>
          <a:p>
            <a:r>
              <a:rPr lang="en-GB" dirty="0"/>
              <a:t>Supporting International Women’s Day with This Girl Can joining forces with Parkrun on 7th March and we are running 3 Women Like Us festivals across Essex on the 8th March primarily delivered by our This Girl Can Essex ambassadors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02177-8054-495B-8496-A08E7878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3" y="752353"/>
            <a:ext cx="11076973" cy="5764193"/>
          </a:xfrm>
        </p:spPr>
        <p:txBody>
          <a:bodyPr/>
          <a:lstStyle/>
          <a:p>
            <a:r>
              <a:rPr lang="en-GB" dirty="0"/>
              <a:t>The Essex All Together ambassador programme for people with long term health conditions or disabilities has re-launched and we are actively recruiting new for ambassadors to join the scheme. </a:t>
            </a:r>
          </a:p>
          <a:p>
            <a:r>
              <a:rPr lang="en-GB" u="sng" dirty="0"/>
              <a:t>We</a:t>
            </a:r>
            <a:r>
              <a:rPr lang="en-GB" dirty="0"/>
              <a:t> </a:t>
            </a:r>
            <a:r>
              <a:rPr lang="en-GB" u="sng" dirty="0"/>
              <a:t>are</a:t>
            </a:r>
            <a:r>
              <a:rPr lang="en-GB" dirty="0"/>
              <a:t> Undefeat</a:t>
            </a:r>
            <a:r>
              <a:rPr lang="en-GB" u="sng" dirty="0"/>
              <a:t>able</a:t>
            </a:r>
            <a:r>
              <a:rPr lang="en-GB" dirty="0"/>
              <a:t> 6 week media burst from 17</a:t>
            </a:r>
            <a:r>
              <a:rPr lang="en-GB" baseline="30000" dirty="0"/>
              <a:t>th</a:t>
            </a:r>
            <a:r>
              <a:rPr lang="en-GB" dirty="0"/>
              <a:t> Feb and again in the summer from 1</a:t>
            </a:r>
            <a:r>
              <a:rPr lang="en-GB" baseline="30000" dirty="0"/>
              <a:t>st</a:t>
            </a:r>
            <a:r>
              <a:rPr lang="en-GB" dirty="0"/>
              <a:t> June </a:t>
            </a:r>
            <a:r>
              <a:rPr lang="en-GB" dirty="0">
                <a:hlinkClick r:id="rId3"/>
              </a:rPr>
              <a:t>www.weareundefeatable.co.uk</a:t>
            </a:r>
            <a:r>
              <a:rPr lang="en-GB" dirty="0"/>
              <a:t> </a:t>
            </a:r>
            <a:endParaRPr lang="en-GB" u="sng" dirty="0"/>
          </a:p>
          <a:p>
            <a:r>
              <a:rPr lang="en-GB" dirty="0"/>
              <a:t>Access to online mental health awareness training </a:t>
            </a:r>
          </a:p>
          <a:p>
            <a:r>
              <a:rPr lang="en-GB" b="1" dirty="0"/>
              <a:t>ELDP Reveals More Detailed Understanding of Physical Activity in Our Communities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96E703-52AE-4BE4-BCE2-3E33C6DA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5" y="-1"/>
            <a:ext cx="4875108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2326F1-CE89-458E-AE53-FC0D1DC9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88" y="0"/>
            <a:ext cx="4875107" cy="68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966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BB38-38DC-4E72-8ADB-5A685787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62722"/>
            <a:ext cx="10972800" cy="2210625"/>
          </a:xfrm>
        </p:spPr>
        <p:txBody>
          <a:bodyPr/>
          <a:lstStyle/>
          <a:p>
            <a:pPr algn="ctr"/>
            <a:r>
              <a:rPr lang="en-GB" dirty="0"/>
              <a:t>David Sollis  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 err="1"/>
              <a:t>HealthWatch</a:t>
            </a:r>
            <a:r>
              <a:rPr lang="en-GB" dirty="0"/>
              <a:t> Essex and </a:t>
            </a:r>
            <a:br>
              <a:rPr lang="en-GB" dirty="0"/>
            </a:br>
            <a:r>
              <a:rPr lang="en-GB" dirty="0"/>
              <a:t>Active Essex Board Member</a:t>
            </a:r>
          </a:p>
        </p:txBody>
      </p:sp>
    </p:spTree>
    <p:extLst>
      <p:ext uri="{BB962C8B-B14F-4D97-AF65-F5344CB8AC3E}">
        <p14:creationId xmlns:p14="http://schemas.microsoft.com/office/powerpoint/2010/main" val="62757562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6775-288A-4E1E-8D7B-DD472BA9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2252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Carla Andrews</a:t>
            </a:r>
            <a:br>
              <a:rPr lang="en-GB" dirty="0"/>
            </a:br>
            <a:r>
              <a:rPr lang="en-GB" dirty="0"/>
              <a:t>Motivated Minds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46EA44-2359-4CBB-8242-160F6EB1B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3" y="3219570"/>
            <a:ext cx="4838219" cy="20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472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21CC-F8FC-4E3C-AFDE-A26A651E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1229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James Mace</a:t>
            </a:r>
            <a:br>
              <a:rPr lang="en-GB" dirty="0"/>
            </a:br>
            <a:r>
              <a:rPr lang="en-GB" dirty="0"/>
              <a:t>WalkandTalk4Men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3974AAAE-1EAC-45C7-8042-2777FC06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26" y="2798040"/>
            <a:ext cx="3464547" cy="31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119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3E5D-BC51-49C2-97DC-A505C78E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2576"/>
            <a:ext cx="10972800" cy="1143000"/>
          </a:xfrm>
        </p:spPr>
        <p:txBody>
          <a:bodyPr/>
          <a:lstStyle/>
          <a:p>
            <a:r>
              <a:rPr lang="en-GB" dirty="0"/>
              <a:t>Table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1DBE-6804-46B2-9689-59E9BBB3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0389"/>
            <a:ext cx="10972800" cy="2725313"/>
          </a:xfrm>
        </p:spPr>
        <p:txBody>
          <a:bodyPr/>
          <a:lstStyle/>
          <a:p>
            <a:r>
              <a:rPr lang="en-GB" dirty="0"/>
              <a:t>What did you hear from the talks? </a:t>
            </a:r>
          </a:p>
          <a:p>
            <a:r>
              <a:rPr lang="en-GB" dirty="0"/>
              <a:t>Does this resonate with you? </a:t>
            </a:r>
          </a:p>
        </p:txBody>
      </p:sp>
    </p:spTree>
    <p:extLst>
      <p:ext uri="{BB962C8B-B14F-4D97-AF65-F5344CB8AC3E}">
        <p14:creationId xmlns:p14="http://schemas.microsoft.com/office/powerpoint/2010/main" val="20372025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348</Words>
  <Application>Microsoft Office PowerPoint</Application>
  <PresentationFormat>Widescreen</PresentationFormat>
  <Paragraphs>42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Tw Cen MT</vt:lpstr>
      <vt:lpstr>Office Theme</vt:lpstr>
      <vt:lpstr>2_Office Theme</vt:lpstr>
      <vt:lpstr>PowerPoint Presentation</vt:lpstr>
      <vt:lpstr>Why are you here today?  What are you hoping to get out of today? </vt:lpstr>
      <vt:lpstr>LDP and Active Essex Update </vt:lpstr>
      <vt:lpstr>PowerPoint Presentation</vt:lpstr>
      <vt:lpstr>PowerPoint Presentation</vt:lpstr>
      <vt:lpstr>David Sollis    HealthWatch Essex and  Active Essex Board Member</vt:lpstr>
      <vt:lpstr>Carla Andrews Motivated Minds </vt:lpstr>
      <vt:lpstr>James Mace WalkandTalk4Men</vt:lpstr>
      <vt:lpstr>Table discussions</vt:lpstr>
      <vt:lpstr>Walk and Talk</vt:lpstr>
      <vt:lpstr>Ruth Stephens Community Fund </vt:lpstr>
      <vt:lpstr>Jonathon Barron Sociability </vt:lpstr>
      <vt:lpstr>Mel Islin  Rethink Mental Illness </vt:lpstr>
      <vt:lpstr>Table discussions  </vt:lpstr>
      <vt:lpstr>Active Essex Strategy - Have your say on the next Active Essex Strategy  </vt:lpstr>
      <vt:lpstr>Thank you for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Coggins, Assistant Project Manager</dc:creator>
  <cp:lastModifiedBy>Kelly Harman, Local Delivery Project - Project Delivery Manager</cp:lastModifiedBy>
  <cp:revision>56</cp:revision>
  <cp:lastPrinted>2019-07-05T08:29:31Z</cp:lastPrinted>
  <dcterms:created xsi:type="dcterms:W3CDTF">2019-06-14T10:41:00Z</dcterms:created>
  <dcterms:modified xsi:type="dcterms:W3CDTF">2020-02-12T15:36:15Z</dcterms:modified>
</cp:coreProperties>
</file>