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77" r:id="rId5"/>
    <p:sldId id="339" r:id="rId6"/>
    <p:sldId id="340" r:id="rId7"/>
    <p:sldId id="341" r:id="rId8"/>
    <p:sldId id="342" r:id="rId9"/>
    <p:sldId id="343" r:id="rId10"/>
    <p:sldId id="344" r:id="rId11"/>
  </p:sldIdLst>
  <p:sldSz cx="10160000" cy="7620000"/>
  <p:notesSz cx="10160000" cy="7620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003A"/>
    <a:srgbClr val="E70D85"/>
    <a:srgbClr val="E6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241CAC-A79D-4B9A-99DD-BD5084DB204C}" v="4" dt="2020-02-04T11:49:08.47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82653" autoAdjust="0"/>
  </p:normalViewPr>
  <p:slideViewPr>
    <p:cSldViewPr>
      <p:cViewPr varScale="1">
        <p:scale>
          <a:sx n="51" d="100"/>
          <a:sy n="51" d="100"/>
        </p:scale>
        <p:origin x="72" y="414"/>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08" y="5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Hinds, LDP Admin Assistant" userId="ef1af707-c881-4c0e-97f3-3933f4cdf04c" providerId="ADAL" clId="{FD241CAC-A79D-4B9A-99DD-BD5084DB204C}"/>
    <pc:docChg chg="modSld">
      <pc:chgData name="Chloe Hinds, LDP Admin Assistant" userId="ef1af707-c881-4c0e-97f3-3933f4cdf04c" providerId="ADAL" clId="{FD241CAC-A79D-4B9A-99DD-BD5084DB204C}" dt="2020-02-04T12:10:53.977" v="8" actId="108"/>
      <pc:docMkLst>
        <pc:docMk/>
      </pc:docMkLst>
      <pc:sldChg chg="addSp delSp modSp">
        <pc:chgData name="Chloe Hinds, LDP Admin Assistant" userId="ef1af707-c881-4c0e-97f3-3933f4cdf04c" providerId="ADAL" clId="{FD241CAC-A79D-4B9A-99DD-BD5084DB204C}" dt="2020-02-04T11:49:08.476" v="3" actId="207"/>
        <pc:sldMkLst>
          <pc:docMk/>
          <pc:sldMk cId="1053835270" sldId="277"/>
        </pc:sldMkLst>
        <pc:spChg chg="mod">
          <ac:chgData name="Chloe Hinds, LDP Admin Assistant" userId="ef1af707-c881-4c0e-97f3-3933f4cdf04c" providerId="ADAL" clId="{FD241CAC-A79D-4B9A-99DD-BD5084DB204C}" dt="2020-02-04T11:18:18.124" v="2" actId="207"/>
          <ac:spMkLst>
            <pc:docMk/>
            <pc:sldMk cId="1053835270" sldId="277"/>
            <ac:spMk id="3" creationId="{4BCA612B-2597-DF4A-B274-CD2AEE826B6F}"/>
          </ac:spMkLst>
        </pc:spChg>
        <pc:spChg chg="mod">
          <ac:chgData name="Chloe Hinds, LDP Admin Assistant" userId="ef1af707-c881-4c0e-97f3-3933f4cdf04c" providerId="ADAL" clId="{FD241CAC-A79D-4B9A-99DD-BD5084DB204C}" dt="2020-02-04T11:49:08.476" v="3" actId="207"/>
          <ac:spMkLst>
            <pc:docMk/>
            <pc:sldMk cId="1053835270" sldId="277"/>
            <ac:spMk id="5" creationId="{C10AB37A-B43F-4A6E-B596-F9308E862948}"/>
          </ac:spMkLst>
        </pc:spChg>
        <pc:spChg chg="add del">
          <ac:chgData name="Chloe Hinds, LDP Admin Assistant" userId="ef1af707-c881-4c0e-97f3-3933f4cdf04c" providerId="ADAL" clId="{FD241CAC-A79D-4B9A-99DD-BD5084DB204C}" dt="2020-02-04T11:17:45.383" v="1"/>
          <ac:spMkLst>
            <pc:docMk/>
            <pc:sldMk cId="1053835270" sldId="277"/>
            <ac:spMk id="6" creationId="{6CA6A099-7197-49E1-AF66-A928931FFD16}"/>
          </ac:spMkLst>
        </pc:spChg>
      </pc:sldChg>
      <pc:sldChg chg="modSp">
        <pc:chgData name="Chloe Hinds, LDP Admin Assistant" userId="ef1af707-c881-4c0e-97f3-3933f4cdf04c" providerId="ADAL" clId="{FD241CAC-A79D-4B9A-99DD-BD5084DB204C}" dt="2020-02-04T12:06:08.501" v="6" actId="1076"/>
        <pc:sldMkLst>
          <pc:docMk/>
          <pc:sldMk cId="1496793599" sldId="339"/>
        </pc:sldMkLst>
        <pc:spChg chg="mod">
          <ac:chgData name="Chloe Hinds, LDP Admin Assistant" userId="ef1af707-c881-4c0e-97f3-3933f4cdf04c" providerId="ADAL" clId="{FD241CAC-A79D-4B9A-99DD-BD5084DB204C}" dt="2020-02-04T12:05:51.176" v="4" actId="1076"/>
          <ac:spMkLst>
            <pc:docMk/>
            <pc:sldMk cId="1496793599" sldId="339"/>
            <ac:spMk id="3" creationId="{00000000-0000-0000-0000-000000000000}"/>
          </ac:spMkLst>
        </pc:spChg>
        <pc:spChg chg="mod">
          <ac:chgData name="Chloe Hinds, LDP Admin Assistant" userId="ef1af707-c881-4c0e-97f3-3933f4cdf04c" providerId="ADAL" clId="{FD241CAC-A79D-4B9A-99DD-BD5084DB204C}" dt="2020-02-04T12:06:08.501" v="6" actId="1076"/>
          <ac:spMkLst>
            <pc:docMk/>
            <pc:sldMk cId="1496793599" sldId="339"/>
            <ac:spMk id="5" creationId="{00000000-0000-0000-0000-000000000000}"/>
          </ac:spMkLst>
        </pc:spChg>
      </pc:sldChg>
      <pc:sldChg chg="modSp">
        <pc:chgData name="Chloe Hinds, LDP Admin Assistant" userId="ef1af707-c881-4c0e-97f3-3933f4cdf04c" providerId="ADAL" clId="{FD241CAC-A79D-4B9A-99DD-BD5084DB204C}" dt="2020-02-04T12:10:53.977" v="8" actId="108"/>
        <pc:sldMkLst>
          <pc:docMk/>
          <pc:sldMk cId="3270555804" sldId="342"/>
        </pc:sldMkLst>
        <pc:spChg chg="mod">
          <ac:chgData name="Chloe Hinds, LDP Admin Assistant" userId="ef1af707-c881-4c0e-97f3-3933f4cdf04c" providerId="ADAL" clId="{FD241CAC-A79D-4B9A-99DD-BD5084DB204C}" dt="2020-02-04T12:10:53.977" v="8" actId="108"/>
          <ac:spMkLst>
            <pc:docMk/>
            <pc:sldMk cId="3270555804" sldId="342"/>
            <ac:spMk id="4" creationId="{248CC98A-074E-451B-950F-424EB5B280C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02138" cy="3825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754688" y="0"/>
            <a:ext cx="4403725" cy="382588"/>
          </a:xfrm>
          <a:prstGeom prst="rect">
            <a:avLst/>
          </a:prstGeom>
        </p:spPr>
        <p:txBody>
          <a:bodyPr vert="horz" lIns="91440" tIns="45720" rIns="91440" bIns="45720" rtlCol="0"/>
          <a:lstStyle>
            <a:lvl1pPr algn="r">
              <a:defRPr sz="1200"/>
            </a:lvl1pPr>
          </a:lstStyle>
          <a:p>
            <a:fld id="{52F0B41F-B224-DE48-9C5A-B527AC3E2A51}" type="datetimeFigureOut">
              <a:rPr lang="en-US" smtClean="0"/>
              <a:t>2/4/2020</a:t>
            </a:fld>
            <a:endParaRPr lang="en-US"/>
          </a:p>
        </p:txBody>
      </p:sp>
      <p:sp>
        <p:nvSpPr>
          <p:cNvPr id="4" name="Slide Image Placeholder 3"/>
          <p:cNvSpPr>
            <a:spLocks noGrp="1" noRot="1" noChangeAspect="1"/>
          </p:cNvSpPr>
          <p:nvPr>
            <p:ph type="sldImg" idx="2"/>
          </p:nvPr>
        </p:nvSpPr>
        <p:spPr>
          <a:xfrm>
            <a:off x="3365500" y="95250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16000" y="3667125"/>
            <a:ext cx="8128000" cy="30003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237413"/>
            <a:ext cx="4402138" cy="3825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754688" y="7237413"/>
            <a:ext cx="4403725" cy="382587"/>
          </a:xfrm>
          <a:prstGeom prst="rect">
            <a:avLst/>
          </a:prstGeom>
        </p:spPr>
        <p:txBody>
          <a:bodyPr vert="horz" lIns="91440" tIns="45720" rIns="91440" bIns="45720" rtlCol="0" anchor="b"/>
          <a:lstStyle>
            <a:lvl1pPr algn="r">
              <a:defRPr sz="1200"/>
            </a:lvl1pPr>
          </a:lstStyle>
          <a:p>
            <a:fld id="{304EE8F0-8632-F44A-B2EE-0131CA82EE61}" type="slidenum">
              <a:rPr lang="en-US" smtClean="0"/>
              <a:t>‹#›</a:t>
            </a:fld>
            <a:endParaRPr lang="en-US"/>
          </a:p>
        </p:txBody>
      </p:sp>
    </p:spTree>
    <p:extLst>
      <p:ext uri="{BB962C8B-B14F-4D97-AF65-F5344CB8AC3E}">
        <p14:creationId xmlns:p14="http://schemas.microsoft.com/office/powerpoint/2010/main" val="3768751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ＭＳ Ｐゴシック" charset="0"/>
                <a:cs typeface="ＭＳ Ｐゴシック" charset="0"/>
              </a:rPr>
              <a:t>Introduce yourself</a:t>
            </a:r>
          </a:p>
          <a:p>
            <a:pPr lvl="0"/>
            <a:endParaRPr lang="en-GB" sz="1200" kern="1200" dirty="0">
              <a:solidFill>
                <a:schemeClr val="tx1"/>
              </a:solidFill>
              <a:effectLst/>
              <a:latin typeface="+mn-lt"/>
              <a:ea typeface="ＭＳ Ｐゴシック" charset="0"/>
              <a:cs typeface="ＭＳ Ｐゴシック" charset="0"/>
            </a:endParaRPr>
          </a:p>
          <a:p>
            <a:pPr lvl="0"/>
            <a:r>
              <a:rPr lang="en-GB" sz="1200" kern="1200" dirty="0">
                <a:solidFill>
                  <a:schemeClr val="tx1"/>
                </a:solidFill>
                <a:effectLst/>
                <a:latin typeface="+mn-lt"/>
                <a:ea typeface="ＭＳ Ｐゴシック" charset="0"/>
                <a:cs typeface="ＭＳ Ｐゴシック" charset="0"/>
              </a:rPr>
              <a:t>Welcome participants</a:t>
            </a:r>
          </a:p>
          <a:p>
            <a:pPr lvl="0"/>
            <a:endParaRPr lang="en-GB" sz="1200" kern="1200" dirty="0">
              <a:solidFill>
                <a:schemeClr val="tx1"/>
              </a:solidFill>
              <a:effectLst/>
              <a:latin typeface="+mn-lt"/>
              <a:ea typeface="ＭＳ Ｐゴシック" charset="0"/>
              <a:cs typeface="ＭＳ Ｐゴシック" charset="0"/>
            </a:endParaRPr>
          </a:p>
          <a:p>
            <a:pPr lvl="0"/>
            <a:r>
              <a:rPr lang="en-GB" sz="1200" kern="1200" dirty="0">
                <a:solidFill>
                  <a:schemeClr val="tx1"/>
                </a:solidFill>
                <a:effectLst/>
                <a:latin typeface="+mn-lt"/>
                <a:ea typeface="ＭＳ Ｐゴシック" charset="0"/>
                <a:cs typeface="ＭＳ Ｐゴシック" charset="0"/>
              </a:rPr>
              <a:t>Cover any admin and housekeeping required, including kitchens, toilets, fire alarm, lunch arrangements, need to keep to time as have a full day</a:t>
            </a:r>
          </a:p>
          <a:p>
            <a:endParaRPr lang="en-GB" dirty="0"/>
          </a:p>
        </p:txBody>
      </p:sp>
      <p:sp>
        <p:nvSpPr>
          <p:cNvPr id="4" name="Slide Number Placeholder 3"/>
          <p:cNvSpPr>
            <a:spLocks noGrp="1"/>
          </p:cNvSpPr>
          <p:nvPr>
            <p:ph type="sldNum" sz="quarter" idx="10"/>
          </p:nvPr>
        </p:nvSpPr>
        <p:spPr/>
        <p:txBody>
          <a:bodyPr/>
          <a:lstStyle/>
          <a:p>
            <a:fld id="{304EE8F0-8632-F44A-B2EE-0131CA82EE61}" type="slidenum">
              <a:rPr lang="en-US" smtClean="0"/>
              <a:t>1</a:t>
            </a:fld>
            <a:endParaRPr lang="en-US"/>
          </a:p>
        </p:txBody>
      </p:sp>
    </p:spTree>
    <p:extLst>
      <p:ext uri="{BB962C8B-B14F-4D97-AF65-F5344CB8AC3E}">
        <p14:creationId xmlns:p14="http://schemas.microsoft.com/office/powerpoint/2010/main" val="16253411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White with Image">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2F50854F-B6E5-DA4D-BE39-21305DB8D620}"/>
              </a:ext>
            </a:extLst>
          </p:cNvPr>
          <p:cNvSpPr/>
          <p:nvPr userDrawn="1"/>
        </p:nvSpPr>
        <p:spPr>
          <a:xfrm>
            <a:off x="0" y="5080000"/>
            <a:ext cx="10160000" cy="2540000"/>
          </a:xfrm>
          <a:custGeom>
            <a:avLst/>
            <a:gdLst/>
            <a:ahLst/>
            <a:cxnLst/>
            <a:rect l="l" t="t" r="r" b="b"/>
            <a:pathLst>
              <a:path w="10160000" h="2540000">
                <a:moveTo>
                  <a:pt x="0" y="2540000"/>
                </a:moveTo>
                <a:lnTo>
                  <a:pt x="10160000" y="2540000"/>
                </a:lnTo>
                <a:lnTo>
                  <a:pt x="10160000" y="0"/>
                </a:lnTo>
                <a:lnTo>
                  <a:pt x="0" y="0"/>
                </a:lnTo>
                <a:lnTo>
                  <a:pt x="0" y="2540000"/>
                </a:lnTo>
                <a:close/>
              </a:path>
            </a:pathLst>
          </a:custGeom>
          <a:solidFill>
            <a:schemeClr val="bg1"/>
          </a:solidFill>
        </p:spPr>
        <p:txBody>
          <a:bodyPr wrap="square" lIns="0" tIns="0" rIns="0" bIns="0" rtlCol="0"/>
          <a:lstStyle/>
          <a:p>
            <a:endParaRPr dirty="0"/>
          </a:p>
        </p:txBody>
      </p:sp>
      <p:pic>
        <p:nvPicPr>
          <p:cNvPr id="11" name="Picture 10">
            <a:extLst>
              <a:ext uri="{FF2B5EF4-FFF2-40B4-BE49-F238E27FC236}">
                <a16:creationId xmlns:a16="http://schemas.microsoft.com/office/drawing/2014/main" id="{E921CEF1-4591-CA49-B64D-1867ABA5E3DE}"/>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765800" y="5486400"/>
            <a:ext cx="4394200" cy="2133599"/>
          </a:xfrm>
          <a:prstGeom prst="rect">
            <a:avLst/>
          </a:prstGeom>
        </p:spPr>
      </p:pic>
      <p:sp>
        <p:nvSpPr>
          <p:cNvPr id="12" name="Picture Placeholder 17">
            <a:extLst>
              <a:ext uri="{FF2B5EF4-FFF2-40B4-BE49-F238E27FC236}">
                <a16:creationId xmlns:a16="http://schemas.microsoft.com/office/drawing/2014/main" id="{75BBC9F7-7119-C546-983A-CDFE68F24D48}"/>
              </a:ext>
            </a:extLst>
          </p:cNvPr>
          <p:cNvSpPr>
            <a:spLocks noGrp="1"/>
          </p:cNvSpPr>
          <p:nvPr>
            <p:ph type="pic" sz="quarter" idx="14" hasCustomPrompt="1"/>
          </p:nvPr>
        </p:nvSpPr>
        <p:spPr>
          <a:xfrm>
            <a:off x="0" y="0"/>
            <a:ext cx="10160000" cy="4457700"/>
          </a:xfrm>
          <a:prstGeom prst="rect">
            <a:avLst/>
          </a:prstGeom>
        </p:spPr>
        <p:txBody>
          <a:bodyPr/>
          <a:lstStyle/>
          <a:p>
            <a:r>
              <a:rPr lang="en-US" dirty="0"/>
              <a:t> </a:t>
            </a:r>
          </a:p>
        </p:txBody>
      </p:sp>
      <p:sp>
        <p:nvSpPr>
          <p:cNvPr id="18" name="Text Placeholder 3">
            <a:extLst>
              <a:ext uri="{FF2B5EF4-FFF2-40B4-BE49-F238E27FC236}">
                <a16:creationId xmlns:a16="http://schemas.microsoft.com/office/drawing/2014/main" id="{D07068D9-B1D8-764D-8B77-05827C85CFB9}"/>
              </a:ext>
            </a:extLst>
          </p:cNvPr>
          <p:cNvSpPr>
            <a:spLocks noGrp="1"/>
          </p:cNvSpPr>
          <p:nvPr>
            <p:ph type="body" sz="quarter" idx="15" hasCustomPrompt="1"/>
          </p:nvPr>
        </p:nvSpPr>
        <p:spPr>
          <a:xfrm>
            <a:off x="756000" y="4731560"/>
            <a:ext cx="8677628" cy="648460"/>
          </a:xfrm>
          <a:prstGeom prst="rect">
            <a:avLst/>
          </a:prstGeom>
        </p:spPr>
        <p:txBody>
          <a:bodyPr/>
          <a:lstStyle>
            <a:lvl1pPr>
              <a:defRPr sz="4000" b="1" i="0">
                <a:solidFill>
                  <a:schemeClr val="tx2"/>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r>
              <a:rPr lang="en-US" dirty="0"/>
              <a:t>Document title, Rockwell 40pt </a:t>
            </a:r>
            <a:r>
              <a:rPr lang="en-US" dirty="0" err="1"/>
              <a:t>bd</a:t>
            </a:r>
            <a:endParaRPr lang="en-US" dirty="0"/>
          </a:p>
        </p:txBody>
      </p:sp>
      <p:sp>
        <p:nvSpPr>
          <p:cNvPr id="9" name="Text Placeholder 5">
            <a:extLst>
              <a:ext uri="{FF2B5EF4-FFF2-40B4-BE49-F238E27FC236}">
                <a16:creationId xmlns:a16="http://schemas.microsoft.com/office/drawing/2014/main" id="{CFA34A01-AA5C-7845-9010-1A5D3E98115E}"/>
              </a:ext>
            </a:extLst>
          </p:cNvPr>
          <p:cNvSpPr>
            <a:spLocks noGrp="1"/>
          </p:cNvSpPr>
          <p:nvPr>
            <p:ph type="body" sz="quarter" idx="16" hasCustomPrompt="1"/>
          </p:nvPr>
        </p:nvSpPr>
        <p:spPr>
          <a:xfrm>
            <a:off x="756000" y="5461762"/>
            <a:ext cx="4664076" cy="1396238"/>
          </a:xfrm>
          <a:prstGeom prst="rect">
            <a:avLst/>
          </a:prstGeom>
        </p:spPr>
        <p:txBody>
          <a:bodyPr>
            <a:normAutofit/>
          </a:bodyPr>
          <a:lstStyle>
            <a:lvl1pPr>
              <a:defRPr sz="2600" b="0" i="0">
                <a:solidFill>
                  <a:schemeClr val="bg2"/>
                </a:solidFill>
                <a:latin typeface="Rockwell" panose="02060603020205020403" pitchFamily="18" charset="77"/>
              </a:defRPr>
            </a:lvl1pPr>
          </a:lstStyle>
          <a:p>
            <a:pPr lvl="0"/>
            <a:r>
              <a:rPr lang="en-US" dirty="0"/>
              <a:t>Subtitle, Rockwell 26pt </a:t>
            </a:r>
            <a:r>
              <a:rPr lang="en-US" dirty="0" err="1"/>
              <a:t>reg</a:t>
            </a:r>
            <a:endParaRPr lang="en-US" dirty="0"/>
          </a:p>
        </p:txBody>
      </p:sp>
    </p:spTree>
    <p:extLst>
      <p:ext uri="{BB962C8B-B14F-4D97-AF65-F5344CB8AC3E}">
        <p14:creationId xmlns:p14="http://schemas.microsoft.com/office/powerpoint/2010/main" val="1681013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Burgundy">
    <p:bg>
      <p:bgPr>
        <a:solidFill>
          <a:schemeClr val="bg1"/>
        </a:solidFill>
        <a:effectLst/>
      </p:bgPr>
    </p:bg>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544B0787-D6A0-8E40-B0F5-1A520238AF48}"/>
              </a:ext>
            </a:extLst>
          </p:cNvPr>
          <p:cNvSpPr/>
          <p:nvPr userDrawn="1"/>
        </p:nvSpPr>
        <p:spPr>
          <a:xfrm>
            <a:off x="292100" y="292100"/>
            <a:ext cx="9575800" cy="6184900"/>
          </a:xfrm>
          <a:custGeom>
            <a:avLst/>
            <a:gdLst/>
            <a:ahLst/>
            <a:cxnLst/>
            <a:rect l="l" t="t" r="r" b="b"/>
            <a:pathLst>
              <a:path w="9575800" h="6184900">
                <a:moveTo>
                  <a:pt x="0" y="6184900"/>
                </a:moveTo>
                <a:lnTo>
                  <a:pt x="9575800" y="6184900"/>
                </a:lnTo>
                <a:lnTo>
                  <a:pt x="9575800" y="0"/>
                </a:lnTo>
                <a:lnTo>
                  <a:pt x="0" y="0"/>
                </a:lnTo>
                <a:lnTo>
                  <a:pt x="0" y="6184900"/>
                </a:lnTo>
                <a:close/>
              </a:path>
            </a:pathLst>
          </a:custGeom>
          <a:solidFill>
            <a:schemeClr val="bg2"/>
          </a:solidFill>
        </p:spPr>
        <p:txBody>
          <a:bodyPr wrap="square" lIns="0" tIns="0" rIns="0" bIns="0" rtlCol="0"/>
          <a:lstStyle/>
          <a:p>
            <a:endParaRPr dirty="0"/>
          </a:p>
        </p:txBody>
      </p:sp>
      <p:pic>
        <p:nvPicPr>
          <p:cNvPr id="30" name="Picture 29">
            <a:extLst>
              <a:ext uri="{FF2B5EF4-FFF2-40B4-BE49-F238E27FC236}">
                <a16:creationId xmlns:a16="http://schemas.microsoft.com/office/drawing/2014/main" id="{4547B599-38EC-B54A-9AE8-C44E380386C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76800" y="6635562"/>
            <a:ext cx="1979999" cy="755838"/>
          </a:xfrm>
          <a:prstGeom prst="rect">
            <a:avLst/>
          </a:prstGeom>
        </p:spPr>
      </p:pic>
      <p:sp>
        <p:nvSpPr>
          <p:cNvPr id="8" name="object 22">
            <a:extLst>
              <a:ext uri="{FF2B5EF4-FFF2-40B4-BE49-F238E27FC236}">
                <a16:creationId xmlns:a16="http://schemas.microsoft.com/office/drawing/2014/main" id="{D841E546-72F9-574E-92BF-EBDA3DBA35E9}"/>
              </a:ext>
            </a:extLst>
          </p:cNvPr>
          <p:cNvSpPr txBox="1"/>
          <p:nvPr userDrawn="1"/>
        </p:nvSpPr>
        <p:spPr>
          <a:xfrm>
            <a:off x="279400" y="7162800"/>
            <a:ext cx="304800" cy="197490"/>
          </a:xfrm>
          <a:prstGeom prst="rect">
            <a:avLst/>
          </a:prstGeom>
        </p:spPr>
        <p:txBody>
          <a:bodyPr vert="horz" wrap="square" lIns="0" tIns="12700" rIns="0" bIns="0" rtlCol="0">
            <a:spAutoFit/>
          </a:bodyPr>
          <a:lstStyle/>
          <a:p>
            <a:pPr marL="12700">
              <a:lnSpc>
                <a:spcPct val="100000"/>
              </a:lnSpc>
              <a:spcBef>
                <a:spcPts val="100"/>
              </a:spcBef>
            </a:pPr>
            <a:fld id="{285275C4-68E1-4E48-ABF7-9886AEB89958}" type="slidenum">
              <a:rPr lang="en-GB" sz="1200" spc="-5" smtClean="0">
                <a:latin typeface="Trebuchet MS"/>
                <a:cs typeface="Trebuchet MS"/>
              </a:rPr>
              <a:pPr marL="12700">
                <a:lnSpc>
                  <a:spcPct val="100000"/>
                </a:lnSpc>
                <a:spcBef>
                  <a:spcPts val="100"/>
                </a:spcBef>
              </a:pPr>
              <a:t>‹#›</a:t>
            </a:fld>
            <a:endParaRPr lang="en-GB" sz="1200" dirty="0">
              <a:latin typeface="Trebuchet MS"/>
              <a:cs typeface="Trebuchet MS"/>
            </a:endParaRPr>
          </a:p>
        </p:txBody>
      </p:sp>
      <p:sp>
        <p:nvSpPr>
          <p:cNvPr id="9" name="Text Placeholder 24">
            <a:extLst>
              <a:ext uri="{FF2B5EF4-FFF2-40B4-BE49-F238E27FC236}">
                <a16:creationId xmlns:a16="http://schemas.microsoft.com/office/drawing/2014/main" id="{721B451E-D0EB-D640-9F8E-FFAD3FC78636}"/>
              </a:ext>
            </a:extLst>
          </p:cNvPr>
          <p:cNvSpPr>
            <a:spLocks noGrp="1"/>
          </p:cNvSpPr>
          <p:nvPr>
            <p:ph type="body" sz="quarter" idx="19" hasCustomPrompt="1"/>
          </p:nvPr>
        </p:nvSpPr>
        <p:spPr>
          <a:xfrm>
            <a:off x="584200" y="7125494"/>
            <a:ext cx="7239000" cy="265906"/>
          </a:xfrm>
        </p:spPr>
        <p:txBody>
          <a:bodyPr>
            <a:normAutofit/>
          </a:bodyPr>
          <a:lstStyle>
            <a:lvl1pPr>
              <a:defRPr sz="1200" b="1" i="0">
                <a:solidFill>
                  <a:schemeClr val="tx2"/>
                </a:solidFill>
                <a:latin typeface="Trebuchet MS" panose="020B0703020202090204" pitchFamily="34" charset="0"/>
              </a:defRPr>
            </a:lvl1pPr>
          </a:lstStyle>
          <a:p>
            <a:r>
              <a:rPr lang="en-GB" dirty="0"/>
              <a:t>Document title, Trebuchet 12pt bold</a:t>
            </a:r>
            <a:endParaRPr lang="en-GB" b="0" dirty="0">
              <a:solidFill>
                <a:schemeClr val="tx1"/>
              </a:solidFill>
            </a:endParaRPr>
          </a:p>
        </p:txBody>
      </p:sp>
      <p:sp>
        <p:nvSpPr>
          <p:cNvPr id="13" name="Text Placeholder 3">
            <a:extLst>
              <a:ext uri="{FF2B5EF4-FFF2-40B4-BE49-F238E27FC236}">
                <a16:creationId xmlns:a16="http://schemas.microsoft.com/office/drawing/2014/main" id="{A0E87ACA-3A10-7A4F-84E5-7802122E9EBD}"/>
              </a:ext>
            </a:extLst>
          </p:cNvPr>
          <p:cNvSpPr>
            <a:spLocks noGrp="1"/>
          </p:cNvSpPr>
          <p:nvPr>
            <p:ph type="body" sz="quarter" idx="22" hasCustomPrompt="1"/>
          </p:nvPr>
        </p:nvSpPr>
        <p:spPr>
          <a:xfrm>
            <a:off x="756000" y="2600156"/>
            <a:ext cx="7754060" cy="685177"/>
          </a:xfrm>
          <a:prstGeom prst="rect">
            <a:avLst/>
          </a:prstGeom>
        </p:spPr>
        <p:txBody>
          <a:bodyPr/>
          <a:lstStyle>
            <a:lvl1pPr>
              <a:defRPr sz="4000" b="1" i="0">
                <a:solidFill>
                  <a:schemeClr val="tx2"/>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r>
              <a:rPr lang="en-US" dirty="0"/>
              <a:t>Section title, Rockwell 40pt </a:t>
            </a:r>
            <a:r>
              <a:rPr lang="en-US" dirty="0" err="1"/>
              <a:t>bd</a:t>
            </a:r>
            <a:endParaRPr lang="en-US" dirty="0"/>
          </a:p>
        </p:txBody>
      </p:sp>
      <p:sp>
        <p:nvSpPr>
          <p:cNvPr id="14" name="Text Placeholder 5">
            <a:extLst>
              <a:ext uri="{FF2B5EF4-FFF2-40B4-BE49-F238E27FC236}">
                <a16:creationId xmlns:a16="http://schemas.microsoft.com/office/drawing/2014/main" id="{33996AF7-F67E-7746-B25D-48A0A73595A5}"/>
              </a:ext>
            </a:extLst>
          </p:cNvPr>
          <p:cNvSpPr>
            <a:spLocks noGrp="1"/>
          </p:cNvSpPr>
          <p:nvPr>
            <p:ph type="body" sz="quarter" idx="23" hasCustomPrompt="1"/>
          </p:nvPr>
        </p:nvSpPr>
        <p:spPr>
          <a:xfrm>
            <a:off x="756000" y="3276600"/>
            <a:ext cx="7448825" cy="558089"/>
          </a:xfrm>
          <a:prstGeom prst="rect">
            <a:avLst/>
          </a:prstGeom>
        </p:spPr>
        <p:txBody>
          <a:bodyPr>
            <a:noAutofit/>
          </a:bodyPr>
          <a:lstStyle>
            <a:lvl1pPr>
              <a:defRPr sz="2600" b="0" i="0">
                <a:solidFill>
                  <a:schemeClr val="bg1"/>
                </a:solidFill>
                <a:latin typeface="Rockwell" panose="02060603020205020403" pitchFamily="18" charset="77"/>
              </a:defRPr>
            </a:lvl1pPr>
          </a:lstStyle>
          <a:p>
            <a:r>
              <a:rPr lang="en-US" dirty="0"/>
              <a:t>Subtitle, Rockwell 26pt </a:t>
            </a:r>
            <a:r>
              <a:rPr lang="en-US" dirty="0" err="1"/>
              <a:t>reg</a:t>
            </a:r>
            <a:r>
              <a:rPr lang="en-US" dirty="0"/>
              <a:t> white</a:t>
            </a:r>
          </a:p>
        </p:txBody>
      </p:sp>
    </p:spTree>
    <p:extLst>
      <p:ext uri="{BB962C8B-B14F-4D97-AF65-F5344CB8AC3E}">
        <p14:creationId xmlns:p14="http://schemas.microsoft.com/office/powerpoint/2010/main" val="156206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hank You Magenta">
    <p:bg>
      <p:bgPr>
        <a:solidFill>
          <a:schemeClr val="bg1"/>
        </a:solidFill>
        <a:effectLst/>
      </p:bgPr>
    </p:bg>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544B0787-D6A0-8E40-B0F5-1A520238AF48}"/>
              </a:ext>
            </a:extLst>
          </p:cNvPr>
          <p:cNvSpPr/>
          <p:nvPr userDrawn="1"/>
        </p:nvSpPr>
        <p:spPr>
          <a:xfrm>
            <a:off x="292100" y="292100"/>
            <a:ext cx="9575800" cy="6184900"/>
          </a:xfrm>
          <a:custGeom>
            <a:avLst/>
            <a:gdLst/>
            <a:ahLst/>
            <a:cxnLst/>
            <a:rect l="l" t="t" r="r" b="b"/>
            <a:pathLst>
              <a:path w="9575800" h="6184900">
                <a:moveTo>
                  <a:pt x="0" y="6184900"/>
                </a:moveTo>
                <a:lnTo>
                  <a:pt x="9575800" y="6184900"/>
                </a:lnTo>
                <a:lnTo>
                  <a:pt x="9575800" y="0"/>
                </a:lnTo>
                <a:lnTo>
                  <a:pt x="0" y="0"/>
                </a:lnTo>
                <a:lnTo>
                  <a:pt x="0" y="6184900"/>
                </a:lnTo>
                <a:close/>
              </a:path>
            </a:pathLst>
          </a:custGeom>
          <a:solidFill>
            <a:schemeClr val="tx2"/>
          </a:solidFill>
        </p:spPr>
        <p:txBody>
          <a:bodyPr wrap="square" lIns="0" tIns="0" rIns="0" bIns="0" rtlCol="0"/>
          <a:lstStyle/>
          <a:p>
            <a:endParaRPr dirty="0"/>
          </a:p>
        </p:txBody>
      </p:sp>
      <p:pic>
        <p:nvPicPr>
          <p:cNvPr id="30" name="Picture 29">
            <a:extLst>
              <a:ext uri="{FF2B5EF4-FFF2-40B4-BE49-F238E27FC236}">
                <a16:creationId xmlns:a16="http://schemas.microsoft.com/office/drawing/2014/main" id="{4547B599-38EC-B54A-9AE8-C44E380386C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76800" y="6635562"/>
            <a:ext cx="1979999" cy="755838"/>
          </a:xfrm>
          <a:prstGeom prst="rect">
            <a:avLst/>
          </a:prstGeom>
        </p:spPr>
      </p:pic>
      <p:sp>
        <p:nvSpPr>
          <p:cNvPr id="21" name="object 22">
            <a:extLst>
              <a:ext uri="{FF2B5EF4-FFF2-40B4-BE49-F238E27FC236}">
                <a16:creationId xmlns:a16="http://schemas.microsoft.com/office/drawing/2014/main" id="{E1DF7BAE-23CF-8A4E-BE89-CB14BD98F7AD}"/>
              </a:ext>
            </a:extLst>
          </p:cNvPr>
          <p:cNvSpPr txBox="1"/>
          <p:nvPr userDrawn="1"/>
        </p:nvSpPr>
        <p:spPr>
          <a:xfrm>
            <a:off x="279400" y="7162800"/>
            <a:ext cx="304800" cy="197490"/>
          </a:xfrm>
          <a:prstGeom prst="rect">
            <a:avLst/>
          </a:prstGeom>
        </p:spPr>
        <p:txBody>
          <a:bodyPr vert="horz" wrap="square" lIns="0" tIns="12700" rIns="0" bIns="0" rtlCol="0">
            <a:spAutoFit/>
          </a:bodyPr>
          <a:lstStyle/>
          <a:p>
            <a:pPr marL="12700">
              <a:lnSpc>
                <a:spcPct val="100000"/>
              </a:lnSpc>
              <a:spcBef>
                <a:spcPts val="100"/>
              </a:spcBef>
            </a:pPr>
            <a:fld id="{285275C4-68E1-4E48-ABF7-9886AEB89958}" type="slidenum">
              <a:rPr lang="en-GB" sz="1200" spc="-5" smtClean="0">
                <a:latin typeface="Trebuchet MS"/>
                <a:cs typeface="Trebuchet MS"/>
              </a:rPr>
              <a:pPr marL="12700">
                <a:lnSpc>
                  <a:spcPct val="100000"/>
                </a:lnSpc>
                <a:spcBef>
                  <a:spcPts val="100"/>
                </a:spcBef>
              </a:pPr>
              <a:t>‹#›</a:t>
            </a:fld>
            <a:endParaRPr lang="en-GB" sz="1200" dirty="0">
              <a:latin typeface="Trebuchet MS"/>
              <a:cs typeface="Trebuchet MS"/>
            </a:endParaRPr>
          </a:p>
        </p:txBody>
      </p:sp>
      <p:sp>
        <p:nvSpPr>
          <p:cNvPr id="22" name="Text Placeholder 24">
            <a:extLst>
              <a:ext uri="{FF2B5EF4-FFF2-40B4-BE49-F238E27FC236}">
                <a16:creationId xmlns:a16="http://schemas.microsoft.com/office/drawing/2014/main" id="{EF8BEE4D-471E-8341-9389-B3D1BA64A3C9}"/>
              </a:ext>
            </a:extLst>
          </p:cNvPr>
          <p:cNvSpPr>
            <a:spLocks noGrp="1"/>
          </p:cNvSpPr>
          <p:nvPr>
            <p:ph type="body" sz="quarter" idx="19" hasCustomPrompt="1"/>
          </p:nvPr>
        </p:nvSpPr>
        <p:spPr>
          <a:xfrm>
            <a:off x="584200" y="7125494"/>
            <a:ext cx="7239000" cy="265906"/>
          </a:xfrm>
        </p:spPr>
        <p:txBody>
          <a:bodyPr>
            <a:normAutofit/>
          </a:bodyPr>
          <a:lstStyle>
            <a:lvl1pPr>
              <a:defRPr sz="1200" b="1" i="0">
                <a:solidFill>
                  <a:schemeClr val="tx2"/>
                </a:solidFill>
                <a:latin typeface="Trebuchet MS" panose="020B0703020202090204" pitchFamily="34" charset="0"/>
              </a:defRPr>
            </a:lvl1pPr>
          </a:lstStyle>
          <a:p>
            <a:r>
              <a:rPr lang="en-GB" dirty="0"/>
              <a:t>Document title, Trebuchet 12pt bold</a:t>
            </a:r>
            <a:endParaRPr lang="en-GB" b="0" dirty="0">
              <a:solidFill>
                <a:schemeClr val="tx1"/>
              </a:solidFill>
            </a:endParaRPr>
          </a:p>
        </p:txBody>
      </p:sp>
      <p:sp>
        <p:nvSpPr>
          <p:cNvPr id="9" name="Text Placeholder 9">
            <a:extLst>
              <a:ext uri="{FF2B5EF4-FFF2-40B4-BE49-F238E27FC236}">
                <a16:creationId xmlns:a16="http://schemas.microsoft.com/office/drawing/2014/main" id="{125FB845-ACF2-A24C-B170-D8F3A768D68F}"/>
              </a:ext>
            </a:extLst>
          </p:cNvPr>
          <p:cNvSpPr>
            <a:spLocks noGrp="1"/>
          </p:cNvSpPr>
          <p:nvPr>
            <p:ph type="body" sz="quarter" idx="12" hasCustomPrompt="1"/>
          </p:nvPr>
        </p:nvSpPr>
        <p:spPr>
          <a:xfrm>
            <a:off x="756000" y="3810000"/>
            <a:ext cx="8572472" cy="929871"/>
          </a:xfrm>
          <a:prstGeom prst="rect">
            <a:avLst/>
          </a:prstGeom>
        </p:spPr>
        <p:txBody>
          <a:bodyPr>
            <a:normAutofit/>
          </a:bodyPr>
          <a:lstStyle>
            <a:lvl1pPr>
              <a:defRPr sz="2000" b="1" i="0">
                <a:solidFill>
                  <a:schemeClr val="bg1"/>
                </a:solidFill>
                <a:latin typeface="Trebuchet MS" panose="020B0703020202090204" pitchFamily="34" charset="0"/>
              </a:defRPr>
            </a:lvl1pPr>
            <a:lvl2pPr>
              <a:defRPr sz="1600" b="1" i="0">
                <a:latin typeface="Rockwell Std" panose="02060603030405020103" pitchFamily="18" charset="0"/>
              </a:defRPr>
            </a:lvl2pPr>
            <a:lvl3pPr>
              <a:defRPr sz="1600" b="1" i="0">
                <a:latin typeface="Rockwell Std" panose="02060603030405020103" pitchFamily="18" charset="0"/>
              </a:defRPr>
            </a:lvl3pPr>
            <a:lvl4pPr>
              <a:defRPr sz="1600" b="1" i="0">
                <a:latin typeface="Rockwell Std" panose="02060603030405020103" pitchFamily="18" charset="0"/>
              </a:defRPr>
            </a:lvl4pPr>
            <a:lvl5pPr>
              <a:defRPr sz="1600" b="1" i="0">
                <a:latin typeface="Rockwell Std" panose="02060603030405020103" pitchFamily="18" charset="0"/>
              </a:defRPr>
            </a:lvl5pPr>
          </a:lstStyle>
          <a:p>
            <a:r>
              <a:rPr lang="en-US" dirty="0"/>
              <a:t>Contact details or additional information, Trebuchet 20pt </a:t>
            </a:r>
            <a:r>
              <a:rPr lang="en-US" dirty="0" err="1"/>
              <a:t>bd</a:t>
            </a:r>
            <a:r>
              <a:rPr lang="en-US" dirty="0"/>
              <a:t> white</a:t>
            </a:r>
          </a:p>
        </p:txBody>
      </p:sp>
      <p:sp>
        <p:nvSpPr>
          <p:cNvPr id="10" name="Text Placeholder 3">
            <a:extLst>
              <a:ext uri="{FF2B5EF4-FFF2-40B4-BE49-F238E27FC236}">
                <a16:creationId xmlns:a16="http://schemas.microsoft.com/office/drawing/2014/main" id="{BF42BA85-BE33-6D4A-B15B-B05E0C49FA0F}"/>
              </a:ext>
            </a:extLst>
          </p:cNvPr>
          <p:cNvSpPr>
            <a:spLocks noGrp="1"/>
          </p:cNvSpPr>
          <p:nvPr>
            <p:ph type="body" sz="quarter" idx="22" hasCustomPrompt="1"/>
          </p:nvPr>
        </p:nvSpPr>
        <p:spPr>
          <a:xfrm>
            <a:off x="756000" y="2600156"/>
            <a:ext cx="8572472" cy="685177"/>
          </a:xfrm>
          <a:prstGeom prst="rect">
            <a:avLst/>
          </a:prstGeom>
        </p:spPr>
        <p:txBody>
          <a:bodyPr/>
          <a:lstStyle>
            <a:lvl1pPr>
              <a:defRPr sz="4000" b="1" i="0">
                <a:solidFill>
                  <a:schemeClr val="bg1"/>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r>
              <a:rPr lang="en-US" dirty="0"/>
              <a:t>Thank you, Rockwell 40pt </a:t>
            </a:r>
            <a:r>
              <a:rPr lang="en-US" dirty="0" err="1"/>
              <a:t>bd</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Agenda Magenta">
    <p:spTree>
      <p:nvGrpSpPr>
        <p:cNvPr id="1" name=""/>
        <p:cNvGrpSpPr/>
        <p:nvPr/>
      </p:nvGrpSpPr>
      <p:grpSpPr>
        <a:xfrm>
          <a:off x="0" y="0"/>
          <a:ext cx="0" cy="0"/>
          <a:chOff x="0" y="0"/>
          <a:chExt cx="0" cy="0"/>
        </a:xfrm>
      </p:grpSpPr>
      <p:sp>
        <p:nvSpPr>
          <p:cNvPr id="9" name="object 2">
            <a:extLst>
              <a:ext uri="{FF2B5EF4-FFF2-40B4-BE49-F238E27FC236}">
                <a16:creationId xmlns:a16="http://schemas.microsoft.com/office/drawing/2014/main" id="{55E1F63B-E0B3-5743-91A9-57358921A06F}"/>
              </a:ext>
            </a:extLst>
          </p:cNvPr>
          <p:cNvSpPr/>
          <p:nvPr userDrawn="1"/>
        </p:nvSpPr>
        <p:spPr>
          <a:xfrm>
            <a:off x="292100" y="292100"/>
            <a:ext cx="9575800" cy="6184900"/>
          </a:xfrm>
          <a:custGeom>
            <a:avLst/>
            <a:gdLst/>
            <a:ahLst/>
            <a:cxnLst/>
            <a:rect l="l" t="t" r="r" b="b"/>
            <a:pathLst>
              <a:path w="9575800" h="6184900">
                <a:moveTo>
                  <a:pt x="0" y="6184900"/>
                </a:moveTo>
                <a:lnTo>
                  <a:pt x="9575800" y="6184900"/>
                </a:lnTo>
                <a:lnTo>
                  <a:pt x="9575800" y="0"/>
                </a:lnTo>
                <a:lnTo>
                  <a:pt x="0" y="0"/>
                </a:lnTo>
                <a:lnTo>
                  <a:pt x="0" y="6184900"/>
                </a:lnTo>
                <a:close/>
              </a:path>
            </a:pathLst>
          </a:custGeom>
          <a:solidFill>
            <a:schemeClr val="tx2"/>
          </a:solidFill>
        </p:spPr>
        <p:txBody>
          <a:bodyPr wrap="square" lIns="0" tIns="0" rIns="0" bIns="0" rtlCol="0"/>
          <a:lstStyle/>
          <a:p>
            <a:endParaRPr dirty="0"/>
          </a:p>
        </p:txBody>
      </p:sp>
      <p:sp>
        <p:nvSpPr>
          <p:cNvPr id="7" name="object 22">
            <a:extLst>
              <a:ext uri="{FF2B5EF4-FFF2-40B4-BE49-F238E27FC236}">
                <a16:creationId xmlns:a16="http://schemas.microsoft.com/office/drawing/2014/main" id="{2B02E010-F189-F44E-A86C-C82490D53119}"/>
              </a:ext>
            </a:extLst>
          </p:cNvPr>
          <p:cNvSpPr txBox="1"/>
          <p:nvPr userDrawn="1"/>
        </p:nvSpPr>
        <p:spPr>
          <a:xfrm>
            <a:off x="279400" y="7162800"/>
            <a:ext cx="304800" cy="197490"/>
          </a:xfrm>
          <a:prstGeom prst="rect">
            <a:avLst/>
          </a:prstGeom>
        </p:spPr>
        <p:txBody>
          <a:bodyPr vert="horz" wrap="square" lIns="0" tIns="12700" rIns="0" bIns="0" rtlCol="0">
            <a:spAutoFit/>
          </a:bodyPr>
          <a:lstStyle/>
          <a:p>
            <a:pPr marL="12700">
              <a:lnSpc>
                <a:spcPct val="100000"/>
              </a:lnSpc>
              <a:spcBef>
                <a:spcPts val="100"/>
              </a:spcBef>
            </a:pPr>
            <a:fld id="{285275C4-68E1-4E48-ABF7-9886AEB89958}" type="slidenum">
              <a:rPr lang="en-GB" sz="1200" spc="-5" smtClean="0">
                <a:latin typeface="Trebuchet MS"/>
                <a:cs typeface="Trebuchet MS"/>
              </a:rPr>
              <a:pPr marL="12700">
                <a:lnSpc>
                  <a:spcPct val="100000"/>
                </a:lnSpc>
                <a:spcBef>
                  <a:spcPts val="100"/>
                </a:spcBef>
              </a:pPr>
              <a:t>‹#›</a:t>
            </a:fld>
            <a:endParaRPr lang="en-GB" sz="1200" dirty="0">
              <a:latin typeface="Trebuchet MS"/>
              <a:cs typeface="Trebuchet MS"/>
            </a:endParaRPr>
          </a:p>
        </p:txBody>
      </p:sp>
      <p:pic>
        <p:nvPicPr>
          <p:cNvPr id="8" name="Picture 7">
            <a:extLst>
              <a:ext uri="{FF2B5EF4-FFF2-40B4-BE49-F238E27FC236}">
                <a16:creationId xmlns:a16="http://schemas.microsoft.com/office/drawing/2014/main" id="{33C3D88A-8068-4942-856B-D32B5A3074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76800" y="6635562"/>
            <a:ext cx="1979999" cy="755838"/>
          </a:xfrm>
          <a:prstGeom prst="rect">
            <a:avLst/>
          </a:prstGeom>
        </p:spPr>
      </p:pic>
      <p:sp>
        <p:nvSpPr>
          <p:cNvPr id="25" name="Text Placeholder 24">
            <a:extLst>
              <a:ext uri="{FF2B5EF4-FFF2-40B4-BE49-F238E27FC236}">
                <a16:creationId xmlns:a16="http://schemas.microsoft.com/office/drawing/2014/main" id="{14FE6E20-BF05-5B43-8A56-B422939AEF1A}"/>
              </a:ext>
            </a:extLst>
          </p:cNvPr>
          <p:cNvSpPr>
            <a:spLocks noGrp="1"/>
          </p:cNvSpPr>
          <p:nvPr>
            <p:ph type="body" sz="quarter" idx="19" hasCustomPrompt="1"/>
          </p:nvPr>
        </p:nvSpPr>
        <p:spPr>
          <a:xfrm>
            <a:off x="584200" y="7125494"/>
            <a:ext cx="7239000" cy="265906"/>
          </a:xfrm>
        </p:spPr>
        <p:txBody>
          <a:bodyPr>
            <a:normAutofit/>
          </a:bodyPr>
          <a:lstStyle>
            <a:lvl1pPr>
              <a:defRPr sz="1200" b="1" i="0">
                <a:solidFill>
                  <a:schemeClr val="tx2"/>
                </a:solidFill>
                <a:latin typeface="Trebuchet MS" panose="020B0703020202090204" pitchFamily="34" charset="0"/>
              </a:defRPr>
            </a:lvl1pPr>
          </a:lstStyle>
          <a:p>
            <a:r>
              <a:rPr lang="en-GB" dirty="0"/>
              <a:t>Document title, Trebuchet 12pt bold</a:t>
            </a:r>
            <a:endParaRPr lang="en-GB" b="0" dirty="0">
              <a:solidFill>
                <a:schemeClr val="tx1"/>
              </a:solidFill>
            </a:endParaRPr>
          </a:p>
        </p:txBody>
      </p:sp>
      <p:sp>
        <p:nvSpPr>
          <p:cNvPr id="16" name="Text Placeholder 3">
            <a:extLst>
              <a:ext uri="{FF2B5EF4-FFF2-40B4-BE49-F238E27FC236}">
                <a16:creationId xmlns:a16="http://schemas.microsoft.com/office/drawing/2014/main" id="{ECD2FF9C-2793-E143-B8AD-CAC3A2A43095}"/>
              </a:ext>
            </a:extLst>
          </p:cNvPr>
          <p:cNvSpPr>
            <a:spLocks noGrp="1"/>
          </p:cNvSpPr>
          <p:nvPr>
            <p:ph type="body" sz="quarter" idx="15" hasCustomPrompt="1"/>
          </p:nvPr>
        </p:nvSpPr>
        <p:spPr>
          <a:xfrm>
            <a:off x="756000" y="454745"/>
            <a:ext cx="7772400" cy="685177"/>
          </a:xfrm>
          <a:prstGeom prst="rect">
            <a:avLst/>
          </a:prstGeom>
        </p:spPr>
        <p:txBody>
          <a:bodyPr/>
          <a:lstStyle>
            <a:lvl1pPr>
              <a:defRPr sz="4000" b="1" i="0">
                <a:solidFill>
                  <a:schemeClr val="bg1"/>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r>
              <a:rPr lang="en-US" dirty="0"/>
              <a:t>Contents, Rockwell 40pt </a:t>
            </a:r>
            <a:r>
              <a:rPr lang="en-US" dirty="0" err="1"/>
              <a:t>bd</a:t>
            </a:r>
            <a:endParaRPr lang="en-US" dirty="0"/>
          </a:p>
        </p:txBody>
      </p:sp>
      <p:sp>
        <p:nvSpPr>
          <p:cNvPr id="18" name="Text Placeholder 14">
            <a:extLst>
              <a:ext uri="{FF2B5EF4-FFF2-40B4-BE49-F238E27FC236}">
                <a16:creationId xmlns:a16="http://schemas.microsoft.com/office/drawing/2014/main" id="{4537CC7A-867D-DD42-BDBE-BC841DE169FE}"/>
              </a:ext>
            </a:extLst>
          </p:cNvPr>
          <p:cNvSpPr>
            <a:spLocks noGrp="1"/>
          </p:cNvSpPr>
          <p:nvPr>
            <p:ph type="body" sz="quarter" idx="21" hasCustomPrompt="1"/>
          </p:nvPr>
        </p:nvSpPr>
        <p:spPr>
          <a:xfrm>
            <a:off x="756000" y="1752600"/>
            <a:ext cx="7516283" cy="4495800"/>
          </a:xfrm>
          <a:prstGeom prst="rect">
            <a:avLst/>
          </a:prstGeom>
        </p:spPr>
        <p:txBody>
          <a:bodyPr>
            <a:normAutofit/>
          </a:bodyPr>
          <a:lstStyle>
            <a:lvl1pPr marL="285750" marR="0" indent="-285750" defTabSz="914400" eaLnBrk="1" fontAlgn="auto" latinLnBrk="0" hangingPunct="1">
              <a:lnSpc>
                <a:spcPct val="125000"/>
              </a:lnSpc>
              <a:spcBef>
                <a:spcPts val="0"/>
              </a:spcBef>
              <a:spcAft>
                <a:spcPts val="0"/>
              </a:spcAft>
              <a:buClrTx/>
              <a:buSzTx/>
              <a:buFont typeface="Arial" panose="020B0604020202020204" pitchFamily="34" charset="0"/>
              <a:buChar char="•"/>
              <a:tabLst/>
              <a:defRPr sz="2000" b="0" i="0">
                <a:solidFill>
                  <a:schemeClr val="bg1"/>
                </a:solidFill>
                <a:latin typeface="Trebuchet MS" panose="020B0703020202090204" pitchFamily="34" charset="0"/>
              </a:defRPr>
            </a:lvl1pPr>
          </a:lstStyle>
          <a:p>
            <a:pPr lvl="0"/>
            <a:r>
              <a:rPr lang="en-US" dirty="0"/>
              <a:t>Bullet point copy, Trebuchet 20pt regular white</a:t>
            </a:r>
          </a:p>
          <a:p>
            <a:pPr lvl="0"/>
            <a:r>
              <a:rPr lang="en-US" dirty="0"/>
              <a:t>Bullet point copy, Trebuchet 20pt regular white</a:t>
            </a:r>
          </a:p>
          <a:p>
            <a:pPr marL="285750" marR="0" lvl="0" indent="-285750" defTabSz="914400" eaLnBrk="1" fontAlgn="auto" latinLnBrk="0" hangingPunct="1">
              <a:lnSpc>
                <a:spcPct val="125000"/>
              </a:lnSpc>
              <a:spcBef>
                <a:spcPts val="0"/>
              </a:spcBef>
              <a:spcAft>
                <a:spcPts val="0"/>
              </a:spcAft>
              <a:buClrTx/>
              <a:buSzTx/>
              <a:buFont typeface="Arial" panose="020B0604020202020204" pitchFamily="34" charset="0"/>
              <a:buChar char="•"/>
              <a:tabLst/>
              <a:defRPr/>
            </a:pPr>
            <a:r>
              <a:rPr lang="en-US" dirty="0"/>
              <a:t>Bullet point copy, Trebuchet 20pt regular white</a:t>
            </a:r>
          </a:p>
          <a:p>
            <a:pPr marL="285750" marR="0" lvl="0" indent="-285750" defTabSz="914400" eaLnBrk="1" fontAlgn="auto" latinLnBrk="0" hangingPunct="1">
              <a:lnSpc>
                <a:spcPct val="125000"/>
              </a:lnSpc>
              <a:spcBef>
                <a:spcPts val="0"/>
              </a:spcBef>
              <a:spcAft>
                <a:spcPts val="0"/>
              </a:spcAft>
              <a:buClrTx/>
              <a:buSzTx/>
              <a:buFont typeface="Arial" panose="020B0604020202020204" pitchFamily="34" charset="0"/>
              <a:buChar char="•"/>
              <a:tabLst/>
              <a:defRPr/>
            </a:pPr>
            <a:r>
              <a:rPr lang="en-US" dirty="0"/>
              <a:t>Bullet point copy, Trebuchet 20pt regular white</a:t>
            </a:r>
          </a:p>
          <a:p>
            <a:pPr marL="285750" marR="0" lvl="0" indent="-285750" defTabSz="914400" eaLnBrk="1" fontAlgn="auto" latinLnBrk="0" hangingPunct="1">
              <a:lnSpc>
                <a:spcPct val="125000"/>
              </a:lnSpc>
              <a:spcBef>
                <a:spcPts val="0"/>
              </a:spcBef>
              <a:spcAft>
                <a:spcPts val="0"/>
              </a:spcAft>
              <a:buClrTx/>
              <a:buSzTx/>
              <a:buFont typeface="Arial" panose="020B0604020202020204" pitchFamily="34" charset="0"/>
              <a:buChar char="•"/>
              <a:tabLst/>
              <a:defRPr/>
            </a:pPr>
            <a:r>
              <a:rPr lang="en-US" dirty="0"/>
              <a:t>Bullet point copy, Trebuchet 20pt regular white</a:t>
            </a:r>
          </a:p>
          <a:p>
            <a:pPr lvl="0"/>
            <a:endParaRPr lang="en-US" dirty="0"/>
          </a:p>
        </p:txBody>
      </p:sp>
    </p:spTree>
    <p:extLst>
      <p:ext uri="{BB962C8B-B14F-4D97-AF65-F5344CB8AC3E}">
        <p14:creationId xmlns:p14="http://schemas.microsoft.com/office/powerpoint/2010/main" val="1980914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py Content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3C3D88A-8068-4942-856B-D32B5A3074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76800" y="6635562"/>
            <a:ext cx="1979999" cy="755838"/>
          </a:xfrm>
          <a:prstGeom prst="rect">
            <a:avLst/>
          </a:prstGeom>
        </p:spPr>
      </p:pic>
      <p:sp>
        <p:nvSpPr>
          <p:cNvPr id="17" name="object 22">
            <a:extLst>
              <a:ext uri="{FF2B5EF4-FFF2-40B4-BE49-F238E27FC236}">
                <a16:creationId xmlns:a16="http://schemas.microsoft.com/office/drawing/2014/main" id="{38F128BC-4A74-A64D-ADA6-743AD0531FFE}"/>
              </a:ext>
            </a:extLst>
          </p:cNvPr>
          <p:cNvSpPr txBox="1"/>
          <p:nvPr userDrawn="1"/>
        </p:nvSpPr>
        <p:spPr>
          <a:xfrm>
            <a:off x="279400" y="7162800"/>
            <a:ext cx="304800" cy="197490"/>
          </a:xfrm>
          <a:prstGeom prst="rect">
            <a:avLst/>
          </a:prstGeom>
        </p:spPr>
        <p:txBody>
          <a:bodyPr vert="horz" wrap="square" lIns="0" tIns="12700" rIns="0" bIns="0" rtlCol="0">
            <a:spAutoFit/>
          </a:bodyPr>
          <a:lstStyle/>
          <a:p>
            <a:pPr marL="12700">
              <a:lnSpc>
                <a:spcPct val="100000"/>
              </a:lnSpc>
              <a:spcBef>
                <a:spcPts val="100"/>
              </a:spcBef>
            </a:pPr>
            <a:fld id="{285275C4-68E1-4E48-ABF7-9886AEB89958}" type="slidenum">
              <a:rPr lang="en-GB" sz="1200" spc="-5" smtClean="0">
                <a:latin typeface="Trebuchet MS"/>
                <a:cs typeface="Trebuchet MS"/>
              </a:rPr>
              <a:pPr marL="12700">
                <a:lnSpc>
                  <a:spcPct val="100000"/>
                </a:lnSpc>
                <a:spcBef>
                  <a:spcPts val="100"/>
                </a:spcBef>
              </a:pPr>
              <a:t>‹#›</a:t>
            </a:fld>
            <a:endParaRPr lang="en-GB" sz="1200" dirty="0">
              <a:latin typeface="Trebuchet MS"/>
              <a:cs typeface="Trebuchet MS"/>
            </a:endParaRPr>
          </a:p>
        </p:txBody>
      </p:sp>
      <p:sp>
        <p:nvSpPr>
          <p:cNvPr id="18" name="Text Placeholder 24">
            <a:extLst>
              <a:ext uri="{FF2B5EF4-FFF2-40B4-BE49-F238E27FC236}">
                <a16:creationId xmlns:a16="http://schemas.microsoft.com/office/drawing/2014/main" id="{7AED7FA6-3E9A-7B49-88CE-BF6057D3428E}"/>
              </a:ext>
            </a:extLst>
          </p:cNvPr>
          <p:cNvSpPr>
            <a:spLocks noGrp="1"/>
          </p:cNvSpPr>
          <p:nvPr>
            <p:ph type="body" sz="quarter" idx="19" hasCustomPrompt="1"/>
          </p:nvPr>
        </p:nvSpPr>
        <p:spPr>
          <a:xfrm>
            <a:off x="584200" y="7125494"/>
            <a:ext cx="7239000" cy="265906"/>
          </a:xfrm>
        </p:spPr>
        <p:txBody>
          <a:bodyPr>
            <a:normAutofit/>
          </a:bodyPr>
          <a:lstStyle>
            <a:lvl1pPr>
              <a:defRPr sz="1200" b="1" i="0">
                <a:solidFill>
                  <a:schemeClr val="tx2"/>
                </a:solidFill>
                <a:latin typeface="Trebuchet MS" panose="020B0703020202090204" pitchFamily="34" charset="0"/>
              </a:defRPr>
            </a:lvl1pPr>
          </a:lstStyle>
          <a:p>
            <a:r>
              <a:rPr lang="en-GB" dirty="0"/>
              <a:t>Document title, Trebuchet 12pt bold</a:t>
            </a:r>
            <a:endParaRPr lang="en-GB" b="0" dirty="0">
              <a:solidFill>
                <a:schemeClr val="tx1"/>
              </a:solidFill>
            </a:endParaRPr>
          </a:p>
        </p:txBody>
      </p:sp>
      <p:sp>
        <p:nvSpPr>
          <p:cNvPr id="16" name="Text Placeholder 3">
            <a:extLst>
              <a:ext uri="{FF2B5EF4-FFF2-40B4-BE49-F238E27FC236}">
                <a16:creationId xmlns:a16="http://schemas.microsoft.com/office/drawing/2014/main" id="{B62859A0-99D6-CB45-8B1A-8C9DBADDAEA8}"/>
              </a:ext>
            </a:extLst>
          </p:cNvPr>
          <p:cNvSpPr>
            <a:spLocks noGrp="1"/>
          </p:cNvSpPr>
          <p:nvPr>
            <p:ph type="body" sz="quarter" idx="21" hasCustomPrompt="1"/>
          </p:nvPr>
        </p:nvSpPr>
        <p:spPr>
          <a:xfrm>
            <a:off x="396000" y="288000"/>
            <a:ext cx="9220504" cy="685177"/>
          </a:xfrm>
          <a:prstGeom prst="rect">
            <a:avLst/>
          </a:prstGeom>
        </p:spPr>
        <p:txBody>
          <a:bodyPr/>
          <a:lstStyle>
            <a:lvl1pPr>
              <a:defRPr sz="4000" b="1" i="0">
                <a:solidFill>
                  <a:schemeClr val="tx2"/>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pPr lvl="0"/>
            <a:r>
              <a:rPr lang="en-US" dirty="0"/>
              <a:t>Headline, Rockwell 40pt </a:t>
            </a:r>
            <a:r>
              <a:rPr lang="en-US" dirty="0" err="1"/>
              <a:t>bd</a:t>
            </a:r>
            <a:endParaRPr lang="en-US" dirty="0"/>
          </a:p>
        </p:txBody>
      </p:sp>
      <p:sp>
        <p:nvSpPr>
          <p:cNvPr id="20" name="Text Placeholder 14">
            <a:extLst>
              <a:ext uri="{FF2B5EF4-FFF2-40B4-BE49-F238E27FC236}">
                <a16:creationId xmlns:a16="http://schemas.microsoft.com/office/drawing/2014/main" id="{4AB1EC5F-18CA-D540-A0A6-1C98A3049C2A}"/>
              </a:ext>
            </a:extLst>
          </p:cNvPr>
          <p:cNvSpPr>
            <a:spLocks noGrp="1"/>
          </p:cNvSpPr>
          <p:nvPr>
            <p:ph type="body" sz="quarter" idx="23" hasCustomPrompt="1"/>
          </p:nvPr>
        </p:nvSpPr>
        <p:spPr>
          <a:xfrm>
            <a:off x="396000" y="1584000"/>
            <a:ext cx="9220504" cy="4932000"/>
          </a:xfrm>
          <a:prstGeom prst="rect">
            <a:avLst/>
          </a:prstGeom>
        </p:spPr>
        <p:txBody>
          <a:bodyPr>
            <a:normAutofit/>
          </a:bodyPr>
          <a:lstStyle>
            <a:lvl1pPr marL="0" marR="0" indent="0" defTabSz="914400" eaLnBrk="1" fontAlgn="auto" latinLnBrk="0" hangingPunct="1">
              <a:lnSpc>
                <a:spcPct val="125000"/>
              </a:lnSpc>
              <a:spcBef>
                <a:spcPts val="0"/>
              </a:spcBef>
              <a:spcAft>
                <a:spcPts val="0"/>
              </a:spcAft>
              <a:buClrTx/>
              <a:buSzTx/>
              <a:buFont typeface="Arial" panose="020B0604020202020204" pitchFamily="34" charset="0"/>
              <a:buNone/>
              <a:tabLst/>
              <a:defRPr sz="2000" b="0" i="0">
                <a:solidFill>
                  <a:schemeClr val="tx1"/>
                </a:solidFill>
                <a:latin typeface="Trebuchet MS" panose="020B0703020202090204" pitchFamily="34" charset="0"/>
              </a:defRPr>
            </a:lvl1pPr>
          </a:lstStyle>
          <a:p>
            <a:pPr marL="0" marR="0" lvl="0" indent="0" defTabSz="914400" eaLnBrk="1" fontAlgn="auto" latinLnBrk="0" hangingPunct="1">
              <a:lnSpc>
                <a:spcPct val="125000"/>
              </a:lnSpc>
              <a:spcBef>
                <a:spcPts val="0"/>
              </a:spcBef>
              <a:spcAft>
                <a:spcPts val="0"/>
              </a:spcAft>
              <a:buClrTx/>
              <a:buSzTx/>
              <a:buFont typeface="Arial" panose="020B0604020202020204" pitchFamily="34" charset="0"/>
              <a:buNone/>
              <a:tabLst/>
              <a:defRPr/>
            </a:pPr>
            <a:r>
              <a:rPr lang="en-US" dirty="0"/>
              <a:t>Body copy, Trebuchet 20pt regular black. Body copy, Trebuchet 20pt regular black. Body copy, Trebuchet 20pt regular black. Body copy, Trebuchet 20pt regular black. </a:t>
            </a:r>
          </a:p>
          <a:p>
            <a:pPr lvl="0"/>
            <a:endParaRPr lang="en-US" dirty="0"/>
          </a:p>
        </p:txBody>
      </p:sp>
    </p:spTree>
    <p:extLst>
      <p:ext uri="{BB962C8B-B14F-4D97-AF65-F5344CB8AC3E}">
        <p14:creationId xmlns:p14="http://schemas.microsoft.com/office/powerpoint/2010/main" val="3805666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py Single Imag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3C3D88A-8068-4942-856B-D32B5A3074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76800" y="6635562"/>
            <a:ext cx="1979999" cy="755838"/>
          </a:xfrm>
          <a:prstGeom prst="rect">
            <a:avLst/>
          </a:prstGeom>
        </p:spPr>
      </p:pic>
      <p:sp>
        <p:nvSpPr>
          <p:cNvPr id="18" name="object 22">
            <a:extLst>
              <a:ext uri="{FF2B5EF4-FFF2-40B4-BE49-F238E27FC236}">
                <a16:creationId xmlns:a16="http://schemas.microsoft.com/office/drawing/2014/main" id="{C039DC9F-59E2-584D-AF41-48EA1B2A2F42}"/>
              </a:ext>
            </a:extLst>
          </p:cNvPr>
          <p:cNvSpPr txBox="1"/>
          <p:nvPr userDrawn="1"/>
        </p:nvSpPr>
        <p:spPr>
          <a:xfrm>
            <a:off x="279400" y="7162800"/>
            <a:ext cx="304800" cy="197490"/>
          </a:xfrm>
          <a:prstGeom prst="rect">
            <a:avLst/>
          </a:prstGeom>
        </p:spPr>
        <p:txBody>
          <a:bodyPr vert="horz" wrap="square" lIns="0" tIns="12700" rIns="0" bIns="0" rtlCol="0">
            <a:spAutoFit/>
          </a:bodyPr>
          <a:lstStyle/>
          <a:p>
            <a:pPr marL="12700">
              <a:lnSpc>
                <a:spcPct val="100000"/>
              </a:lnSpc>
              <a:spcBef>
                <a:spcPts val="100"/>
              </a:spcBef>
            </a:pPr>
            <a:fld id="{285275C4-68E1-4E48-ABF7-9886AEB89958}" type="slidenum">
              <a:rPr lang="en-GB" sz="1200" spc="-5" smtClean="0">
                <a:latin typeface="Trebuchet MS"/>
                <a:cs typeface="Trebuchet MS"/>
              </a:rPr>
              <a:pPr marL="12700">
                <a:lnSpc>
                  <a:spcPct val="100000"/>
                </a:lnSpc>
                <a:spcBef>
                  <a:spcPts val="100"/>
                </a:spcBef>
              </a:pPr>
              <a:t>‹#›</a:t>
            </a:fld>
            <a:endParaRPr lang="en-GB" sz="1200" dirty="0">
              <a:latin typeface="Trebuchet MS"/>
              <a:cs typeface="Trebuchet MS"/>
            </a:endParaRPr>
          </a:p>
        </p:txBody>
      </p:sp>
      <p:sp>
        <p:nvSpPr>
          <p:cNvPr id="19" name="Text Placeholder 24">
            <a:extLst>
              <a:ext uri="{FF2B5EF4-FFF2-40B4-BE49-F238E27FC236}">
                <a16:creationId xmlns:a16="http://schemas.microsoft.com/office/drawing/2014/main" id="{5265EB06-9B59-7248-ABF6-C64B0382D845}"/>
              </a:ext>
            </a:extLst>
          </p:cNvPr>
          <p:cNvSpPr>
            <a:spLocks noGrp="1"/>
          </p:cNvSpPr>
          <p:nvPr>
            <p:ph type="body" sz="quarter" idx="19" hasCustomPrompt="1"/>
          </p:nvPr>
        </p:nvSpPr>
        <p:spPr>
          <a:xfrm>
            <a:off x="584200" y="7125494"/>
            <a:ext cx="7239000" cy="265906"/>
          </a:xfrm>
        </p:spPr>
        <p:txBody>
          <a:bodyPr>
            <a:normAutofit/>
          </a:bodyPr>
          <a:lstStyle>
            <a:lvl1pPr>
              <a:defRPr sz="1200" b="1" i="0">
                <a:solidFill>
                  <a:schemeClr val="tx2"/>
                </a:solidFill>
                <a:latin typeface="Trebuchet MS" panose="020B0703020202090204" pitchFamily="34" charset="0"/>
              </a:defRPr>
            </a:lvl1pPr>
          </a:lstStyle>
          <a:p>
            <a:r>
              <a:rPr lang="en-GB" dirty="0"/>
              <a:t>Document title, Trebuchet 12pt bold</a:t>
            </a:r>
            <a:endParaRPr lang="en-GB" b="0" dirty="0">
              <a:solidFill>
                <a:schemeClr val="tx1"/>
              </a:solidFill>
            </a:endParaRPr>
          </a:p>
        </p:txBody>
      </p:sp>
      <p:sp>
        <p:nvSpPr>
          <p:cNvPr id="24" name="Text Placeholder 3">
            <a:extLst>
              <a:ext uri="{FF2B5EF4-FFF2-40B4-BE49-F238E27FC236}">
                <a16:creationId xmlns:a16="http://schemas.microsoft.com/office/drawing/2014/main" id="{73A212CF-152A-EF4F-AAD7-71F2EE25F0C6}"/>
              </a:ext>
            </a:extLst>
          </p:cNvPr>
          <p:cNvSpPr>
            <a:spLocks noGrp="1"/>
          </p:cNvSpPr>
          <p:nvPr>
            <p:ph type="body" sz="quarter" idx="22" hasCustomPrompt="1"/>
          </p:nvPr>
        </p:nvSpPr>
        <p:spPr>
          <a:xfrm>
            <a:off x="3852000" y="288000"/>
            <a:ext cx="5908520" cy="685177"/>
          </a:xfrm>
          <a:prstGeom prst="rect">
            <a:avLst/>
          </a:prstGeom>
        </p:spPr>
        <p:txBody>
          <a:bodyPr/>
          <a:lstStyle>
            <a:lvl1pPr>
              <a:defRPr sz="4000" b="1" i="0">
                <a:solidFill>
                  <a:schemeClr val="tx2"/>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pPr lvl="0"/>
            <a:r>
              <a:rPr lang="en-US" dirty="0"/>
              <a:t>Headline 40pt </a:t>
            </a:r>
            <a:r>
              <a:rPr lang="en-US" dirty="0" err="1"/>
              <a:t>bd</a:t>
            </a:r>
            <a:r>
              <a:rPr lang="en-US" dirty="0"/>
              <a:t> pink</a:t>
            </a:r>
          </a:p>
        </p:txBody>
      </p:sp>
      <p:sp>
        <p:nvSpPr>
          <p:cNvPr id="26" name="Text Placeholder 14">
            <a:extLst>
              <a:ext uri="{FF2B5EF4-FFF2-40B4-BE49-F238E27FC236}">
                <a16:creationId xmlns:a16="http://schemas.microsoft.com/office/drawing/2014/main" id="{ED34DB4C-7135-5A42-A2F0-ACB7EE76FDDB}"/>
              </a:ext>
            </a:extLst>
          </p:cNvPr>
          <p:cNvSpPr>
            <a:spLocks noGrp="1"/>
          </p:cNvSpPr>
          <p:nvPr>
            <p:ph type="body" sz="quarter" idx="24" hasCustomPrompt="1"/>
          </p:nvPr>
        </p:nvSpPr>
        <p:spPr>
          <a:xfrm>
            <a:off x="3868577" y="1583999"/>
            <a:ext cx="5891943" cy="4932000"/>
          </a:xfrm>
          <a:prstGeom prst="rect">
            <a:avLst/>
          </a:prstGeom>
        </p:spPr>
        <p:txBody>
          <a:bodyPr>
            <a:normAutofit/>
          </a:bodyPr>
          <a:lstStyle>
            <a:lvl1pPr marL="0" marR="0" indent="0" defTabSz="914400" eaLnBrk="1" fontAlgn="auto" latinLnBrk="0" hangingPunct="1">
              <a:lnSpc>
                <a:spcPct val="125000"/>
              </a:lnSpc>
              <a:spcBef>
                <a:spcPts val="0"/>
              </a:spcBef>
              <a:spcAft>
                <a:spcPts val="0"/>
              </a:spcAft>
              <a:buClrTx/>
              <a:buSzTx/>
              <a:buFont typeface="Arial" panose="020B0604020202020204" pitchFamily="34" charset="0"/>
              <a:buNone/>
              <a:tabLst/>
              <a:defRPr sz="2000" b="0" i="0">
                <a:solidFill>
                  <a:schemeClr val="tx1"/>
                </a:solidFill>
                <a:latin typeface="Trebuchet MS" panose="020B0703020202090204" pitchFamily="34" charset="0"/>
              </a:defRPr>
            </a:lvl1pPr>
          </a:lstStyle>
          <a:p>
            <a:pPr marL="0" marR="0" lvl="0" indent="0" defTabSz="914400" eaLnBrk="1" fontAlgn="auto" latinLnBrk="0" hangingPunct="1">
              <a:lnSpc>
                <a:spcPct val="125000"/>
              </a:lnSpc>
              <a:spcBef>
                <a:spcPts val="0"/>
              </a:spcBef>
              <a:spcAft>
                <a:spcPts val="0"/>
              </a:spcAft>
              <a:buClrTx/>
              <a:buSzTx/>
              <a:buFont typeface="Arial" panose="020B0604020202020204" pitchFamily="34" charset="0"/>
              <a:buNone/>
              <a:tabLst/>
              <a:defRPr/>
            </a:pPr>
            <a:r>
              <a:rPr lang="en-US" dirty="0"/>
              <a:t>Body copy, Trebuchet 20pt regular black. Body copy, Trebuchet 20pt regular black. Body copy, Trebuchet 20pt regular black. </a:t>
            </a:r>
          </a:p>
        </p:txBody>
      </p:sp>
      <p:sp>
        <p:nvSpPr>
          <p:cNvPr id="3" name="Picture Placeholder 2">
            <a:extLst>
              <a:ext uri="{FF2B5EF4-FFF2-40B4-BE49-F238E27FC236}">
                <a16:creationId xmlns:a16="http://schemas.microsoft.com/office/drawing/2014/main" id="{8F02D191-F024-C540-9A06-14B3075831A2}"/>
              </a:ext>
            </a:extLst>
          </p:cNvPr>
          <p:cNvSpPr>
            <a:spLocks noGrp="1"/>
          </p:cNvSpPr>
          <p:nvPr>
            <p:ph type="pic" sz="quarter" idx="26" hasCustomPrompt="1"/>
          </p:nvPr>
        </p:nvSpPr>
        <p:spPr>
          <a:xfrm>
            <a:off x="396000" y="396001"/>
            <a:ext cx="3078163" cy="6083999"/>
          </a:xfrm>
        </p:spPr>
        <p:txBody>
          <a:bodyPr/>
          <a:lstStyle/>
          <a:p>
            <a:r>
              <a:rPr lang="en-US" dirty="0"/>
              <a:t>Add a graphic or photo. Crop to fill the image box.</a:t>
            </a:r>
          </a:p>
        </p:txBody>
      </p:sp>
    </p:spTree>
    <p:extLst>
      <p:ext uri="{BB962C8B-B14F-4D97-AF65-F5344CB8AC3E}">
        <p14:creationId xmlns:p14="http://schemas.microsoft.com/office/powerpoint/2010/main" val="2815392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 Two Images">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3C3D88A-8068-4942-856B-D32B5A3074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76800" y="6635562"/>
            <a:ext cx="1979999" cy="755838"/>
          </a:xfrm>
          <a:prstGeom prst="rect">
            <a:avLst/>
          </a:prstGeom>
        </p:spPr>
      </p:pic>
      <p:sp>
        <p:nvSpPr>
          <p:cNvPr id="22" name="Content Placeholder 2">
            <a:extLst>
              <a:ext uri="{FF2B5EF4-FFF2-40B4-BE49-F238E27FC236}">
                <a16:creationId xmlns:a16="http://schemas.microsoft.com/office/drawing/2014/main" id="{E32609E1-4EC7-9A4A-83E3-F324C260BBDA}"/>
              </a:ext>
            </a:extLst>
          </p:cNvPr>
          <p:cNvSpPr>
            <a:spLocks noGrp="1"/>
          </p:cNvSpPr>
          <p:nvPr>
            <p:ph sz="quarter" idx="11" hasCustomPrompt="1"/>
          </p:nvPr>
        </p:nvSpPr>
        <p:spPr>
          <a:xfrm>
            <a:off x="6807600" y="396000"/>
            <a:ext cx="2955600" cy="3024000"/>
          </a:xfrm>
          <a:prstGeom prst="rect">
            <a:avLst/>
          </a:prstGeom>
        </p:spPr>
        <p:txBody>
          <a:bodyPr/>
          <a:lstStyle>
            <a:lvl1pPr>
              <a:defRPr/>
            </a:lvl1pPr>
          </a:lstStyle>
          <a:p>
            <a:r>
              <a:rPr lang="en-US" dirty="0"/>
              <a:t>Add a graphic or photo. Crop to fill the image box.</a:t>
            </a:r>
          </a:p>
        </p:txBody>
      </p:sp>
      <p:sp>
        <p:nvSpPr>
          <p:cNvPr id="24" name="Content Placeholder 2">
            <a:extLst>
              <a:ext uri="{FF2B5EF4-FFF2-40B4-BE49-F238E27FC236}">
                <a16:creationId xmlns:a16="http://schemas.microsoft.com/office/drawing/2014/main" id="{B611CC9B-BB10-E647-900A-3921BDAEC890}"/>
              </a:ext>
            </a:extLst>
          </p:cNvPr>
          <p:cNvSpPr>
            <a:spLocks noGrp="1"/>
          </p:cNvSpPr>
          <p:nvPr>
            <p:ph sz="quarter" idx="18" hasCustomPrompt="1"/>
          </p:nvPr>
        </p:nvSpPr>
        <p:spPr>
          <a:xfrm>
            <a:off x="6808192" y="3456000"/>
            <a:ext cx="2955600" cy="3024000"/>
          </a:xfrm>
          <a:prstGeom prst="rect">
            <a:avLst/>
          </a:prstGeom>
        </p:spPr>
        <p:txBody>
          <a:bodyPr/>
          <a:lstStyle>
            <a:lvl1pPr>
              <a:defRPr/>
            </a:lvl1pPr>
          </a:lstStyle>
          <a:p>
            <a:r>
              <a:rPr lang="en-US" dirty="0"/>
              <a:t>Add a graphic or photo. Crop to fill the image box.</a:t>
            </a:r>
          </a:p>
        </p:txBody>
      </p:sp>
      <p:sp>
        <p:nvSpPr>
          <p:cNvPr id="17" name="object 22">
            <a:extLst>
              <a:ext uri="{FF2B5EF4-FFF2-40B4-BE49-F238E27FC236}">
                <a16:creationId xmlns:a16="http://schemas.microsoft.com/office/drawing/2014/main" id="{6317ACF9-66BC-3442-8B2E-AE9174EB92D1}"/>
              </a:ext>
            </a:extLst>
          </p:cNvPr>
          <p:cNvSpPr txBox="1"/>
          <p:nvPr userDrawn="1"/>
        </p:nvSpPr>
        <p:spPr>
          <a:xfrm>
            <a:off x="279400" y="7162800"/>
            <a:ext cx="304800" cy="197490"/>
          </a:xfrm>
          <a:prstGeom prst="rect">
            <a:avLst/>
          </a:prstGeom>
        </p:spPr>
        <p:txBody>
          <a:bodyPr vert="horz" wrap="square" lIns="0" tIns="12700" rIns="0" bIns="0" rtlCol="0">
            <a:spAutoFit/>
          </a:bodyPr>
          <a:lstStyle/>
          <a:p>
            <a:pPr marL="12700">
              <a:lnSpc>
                <a:spcPct val="100000"/>
              </a:lnSpc>
              <a:spcBef>
                <a:spcPts val="100"/>
              </a:spcBef>
            </a:pPr>
            <a:fld id="{285275C4-68E1-4E48-ABF7-9886AEB89958}" type="slidenum">
              <a:rPr lang="en-GB" sz="1200" spc="-5" smtClean="0">
                <a:latin typeface="Trebuchet MS"/>
                <a:cs typeface="Trebuchet MS"/>
              </a:rPr>
              <a:pPr marL="12700">
                <a:lnSpc>
                  <a:spcPct val="100000"/>
                </a:lnSpc>
                <a:spcBef>
                  <a:spcPts val="100"/>
                </a:spcBef>
              </a:pPr>
              <a:t>‹#›</a:t>
            </a:fld>
            <a:endParaRPr lang="en-GB" sz="1200" dirty="0">
              <a:latin typeface="Trebuchet MS"/>
              <a:cs typeface="Trebuchet MS"/>
            </a:endParaRPr>
          </a:p>
        </p:txBody>
      </p:sp>
      <p:sp>
        <p:nvSpPr>
          <p:cNvPr id="18" name="Text Placeholder 24">
            <a:extLst>
              <a:ext uri="{FF2B5EF4-FFF2-40B4-BE49-F238E27FC236}">
                <a16:creationId xmlns:a16="http://schemas.microsoft.com/office/drawing/2014/main" id="{CC21389F-5EC8-D244-8FCA-955ADAC97035}"/>
              </a:ext>
            </a:extLst>
          </p:cNvPr>
          <p:cNvSpPr>
            <a:spLocks noGrp="1"/>
          </p:cNvSpPr>
          <p:nvPr>
            <p:ph type="body" sz="quarter" idx="19" hasCustomPrompt="1"/>
          </p:nvPr>
        </p:nvSpPr>
        <p:spPr>
          <a:xfrm>
            <a:off x="584200" y="7125494"/>
            <a:ext cx="7239000" cy="265906"/>
          </a:xfrm>
        </p:spPr>
        <p:txBody>
          <a:bodyPr>
            <a:normAutofit/>
          </a:bodyPr>
          <a:lstStyle>
            <a:lvl1pPr>
              <a:defRPr sz="1200" b="1" i="0">
                <a:solidFill>
                  <a:schemeClr val="tx2"/>
                </a:solidFill>
                <a:latin typeface="Trebuchet MS" panose="020B0703020202090204" pitchFamily="34" charset="0"/>
              </a:defRPr>
            </a:lvl1pPr>
          </a:lstStyle>
          <a:p>
            <a:r>
              <a:rPr lang="en-GB" dirty="0"/>
              <a:t>Document title, Trebuchet 12pt bold</a:t>
            </a:r>
            <a:endParaRPr lang="en-GB" b="0" dirty="0">
              <a:solidFill>
                <a:schemeClr val="tx1"/>
              </a:solidFill>
            </a:endParaRPr>
          </a:p>
        </p:txBody>
      </p:sp>
      <p:sp>
        <p:nvSpPr>
          <p:cNvPr id="25" name="Text Placeholder 3">
            <a:extLst>
              <a:ext uri="{FF2B5EF4-FFF2-40B4-BE49-F238E27FC236}">
                <a16:creationId xmlns:a16="http://schemas.microsoft.com/office/drawing/2014/main" id="{509DCAC3-D0E9-324F-B823-BC2D84082FDC}"/>
              </a:ext>
            </a:extLst>
          </p:cNvPr>
          <p:cNvSpPr>
            <a:spLocks noGrp="1"/>
          </p:cNvSpPr>
          <p:nvPr>
            <p:ph type="body" sz="quarter" idx="22" hasCustomPrompt="1"/>
          </p:nvPr>
        </p:nvSpPr>
        <p:spPr>
          <a:xfrm>
            <a:off x="396000" y="288000"/>
            <a:ext cx="6120000" cy="685177"/>
          </a:xfrm>
          <a:prstGeom prst="rect">
            <a:avLst/>
          </a:prstGeom>
        </p:spPr>
        <p:txBody>
          <a:bodyPr/>
          <a:lstStyle>
            <a:lvl1pPr>
              <a:defRPr sz="4000" b="1" i="0">
                <a:solidFill>
                  <a:schemeClr val="tx2"/>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pPr lvl="0"/>
            <a:r>
              <a:rPr lang="en-US" dirty="0"/>
              <a:t>Headline 40pt </a:t>
            </a:r>
            <a:r>
              <a:rPr lang="en-US" dirty="0" err="1"/>
              <a:t>bd</a:t>
            </a:r>
            <a:r>
              <a:rPr lang="en-US" dirty="0"/>
              <a:t> pink</a:t>
            </a:r>
          </a:p>
        </p:txBody>
      </p:sp>
      <p:sp>
        <p:nvSpPr>
          <p:cNvPr id="27" name="Text Placeholder 14">
            <a:extLst>
              <a:ext uri="{FF2B5EF4-FFF2-40B4-BE49-F238E27FC236}">
                <a16:creationId xmlns:a16="http://schemas.microsoft.com/office/drawing/2014/main" id="{FC068B2B-4E14-4349-B19A-EAC962CB58C9}"/>
              </a:ext>
            </a:extLst>
          </p:cNvPr>
          <p:cNvSpPr>
            <a:spLocks noGrp="1"/>
          </p:cNvSpPr>
          <p:nvPr>
            <p:ph type="body" sz="quarter" idx="24" hasCustomPrompt="1"/>
          </p:nvPr>
        </p:nvSpPr>
        <p:spPr>
          <a:xfrm>
            <a:off x="396000" y="1584000"/>
            <a:ext cx="6120000" cy="4932000"/>
          </a:xfrm>
          <a:prstGeom prst="rect">
            <a:avLst/>
          </a:prstGeom>
        </p:spPr>
        <p:txBody>
          <a:bodyPr>
            <a:normAutofit/>
          </a:bodyPr>
          <a:lstStyle>
            <a:lvl1pPr marL="0" marR="0" indent="0" defTabSz="914400" eaLnBrk="1" fontAlgn="auto" latinLnBrk="0" hangingPunct="1">
              <a:lnSpc>
                <a:spcPct val="125000"/>
              </a:lnSpc>
              <a:spcBef>
                <a:spcPts val="0"/>
              </a:spcBef>
              <a:spcAft>
                <a:spcPts val="0"/>
              </a:spcAft>
              <a:buClrTx/>
              <a:buSzTx/>
              <a:buFont typeface="Arial" panose="020B0604020202020204" pitchFamily="34" charset="0"/>
              <a:buNone/>
              <a:tabLst/>
              <a:defRPr sz="2000" b="0" i="0">
                <a:solidFill>
                  <a:schemeClr val="tx1"/>
                </a:solidFill>
                <a:latin typeface="Trebuchet MS" panose="020B0703020202090204" pitchFamily="34" charset="0"/>
              </a:defRPr>
            </a:lvl1pPr>
          </a:lstStyle>
          <a:p>
            <a:pPr marL="0" marR="0" lvl="0" indent="0" defTabSz="914400" eaLnBrk="1" fontAlgn="auto" latinLnBrk="0" hangingPunct="1">
              <a:lnSpc>
                <a:spcPct val="125000"/>
              </a:lnSpc>
              <a:spcBef>
                <a:spcPts val="0"/>
              </a:spcBef>
              <a:spcAft>
                <a:spcPts val="0"/>
              </a:spcAft>
              <a:buClrTx/>
              <a:buSzTx/>
              <a:buFont typeface="Arial" panose="020B0604020202020204" pitchFamily="34" charset="0"/>
              <a:buNone/>
              <a:tabLst/>
              <a:defRPr/>
            </a:pPr>
            <a:r>
              <a:rPr lang="en-US" dirty="0"/>
              <a:t>Body copy, Trebuchet 20pt regular black. Body copy, Trebuchet 20pt regular black. Body copy, Trebuchet 20pt regular black. </a:t>
            </a:r>
          </a:p>
        </p:txBody>
      </p:sp>
    </p:spTree>
    <p:extLst>
      <p:ext uri="{BB962C8B-B14F-4D97-AF65-F5344CB8AC3E}">
        <p14:creationId xmlns:p14="http://schemas.microsoft.com/office/powerpoint/2010/main" val="2685155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py Three Images">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3C3D88A-8068-4942-856B-D32B5A3074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76800" y="6635562"/>
            <a:ext cx="1979999" cy="755838"/>
          </a:xfrm>
          <a:prstGeom prst="rect">
            <a:avLst/>
          </a:prstGeom>
        </p:spPr>
      </p:pic>
      <p:sp>
        <p:nvSpPr>
          <p:cNvPr id="22" name="Content Placeholder 2">
            <a:extLst>
              <a:ext uri="{FF2B5EF4-FFF2-40B4-BE49-F238E27FC236}">
                <a16:creationId xmlns:a16="http://schemas.microsoft.com/office/drawing/2014/main" id="{E32609E1-4EC7-9A4A-83E3-F324C260BBDA}"/>
              </a:ext>
            </a:extLst>
          </p:cNvPr>
          <p:cNvSpPr>
            <a:spLocks noGrp="1"/>
          </p:cNvSpPr>
          <p:nvPr>
            <p:ph sz="quarter" idx="11" hasCustomPrompt="1"/>
          </p:nvPr>
        </p:nvSpPr>
        <p:spPr>
          <a:xfrm>
            <a:off x="6808208" y="396000"/>
            <a:ext cx="2944192" cy="2026800"/>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a:lvl1pPr>
          </a:lstStyle>
          <a:p>
            <a:r>
              <a:rPr lang="en-US" dirty="0"/>
              <a:t>Add a graphic or photo. Crop to fill the image box.</a:t>
            </a:r>
          </a:p>
        </p:txBody>
      </p:sp>
      <p:sp>
        <p:nvSpPr>
          <p:cNvPr id="23" name="Content Placeholder 2">
            <a:extLst>
              <a:ext uri="{FF2B5EF4-FFF2-40B4-BE49-F238E27FC236}">
                <a16:creationId xmlns:a16="http://schemas.microsoft.com/office/drawing/2014/main" id="{88F096BE-5225-3B4D-8F3C-3EB428A495C5}"/>
              </a:ext>
            </a:extLst>
          </p:cNvPr>
          <p:cNvSpPr>
            <a:spLocks noGrp="1"/>
          </p:cNvSpPr>
          <p:nvPr>
            <p:ph sz="quarter" idx="17" hasCustomPrompt="1"/>
          </p:nvPr>
        </p:nvSpPr>
        <p:spPr>
          <a:xfrm>
            <a:off x="6808192" y="2443168"/>
            <a:ext cx="2943838" cy="2026800"/>
          </a:xfrm>
          <a:prstGeom prst="rect">
            <a:avLst/>
          </a:prstGeom>
        </p:spPr>
        <p:txBody>
          <a:bodyPr/>
          <a:lstStyle>
            <a:lvl1pPr>
              <a:defRPr/>
            </a:lvl1pPr>
          </a:lstStyle>
          <a:p>
            <a:r>
              <a:rPr lang="en-US" dirty="0"/>
              <a:t>Add a graphic or photo. Crop to fill the image box.</a:t>
            </a:r>
          </a:p>
        </p:txBody>
      </p:sp>
      <p:sp>
        <p:nvSpPr>
          <p:cNvPr id="24" name="Content Placeholder 2">
            <a:extLst>
              <a:ext uri="{FF2B5EF4-FFF2-40B4-BE49-F238E27FC236}">
                <a16:creationId xmlns:a16="http://schemas.microsoft.com/office/drawing/2014/main" id="{B611CC9B-BB10-E647-900A-3921BDAEC890}"/>
              </a:ext>
            </a:extLst>
          </p:cNvPr>
          <p:cNvSpPr>
            <a:spLocks noGrp="1"/>
          </p:cNvSpPr>
          <p:nvPr>
            <p:ph sz="quarter" idx="18" hasCustomPrompt="1"/>
          </p:nvPr>
        </p:nvSpPr>
        <p:spPr>
          <a:xfrm>
            <a:off x="6808192" y="4490336"/>
            <a:ext cx="2943838" cy="2026800"/>
          </a:xfrm>
          <a:prstGeom prst="rect">
            <a:avLst/>
          </a:prstGeom>
        </p:spPr>
        <p:txBody>
          <a:bodyPr/>
          <a:lstStyle>
            <a:lvl1pPr>
              <a:defRPr/>
            </a:lvl1pPr>
          </a:lstStyle>
          <a:p>
            <a:r>
              <a:rPr lang="en-US" dirty="0"/>
              <a:t>Add a graphic or photo. Crop to fill the image box.</a:t>
            </a:r>
          </a:p>
        </p:txBody>
      </p:sp>
      <p:sp>
        <p:nvSpPr>
          <p:cNvPr id="26" name="object 22">
            <a:extLst>
              <a:ext uri="{FF2B5EF4-FFF2-40B4-BE49-F238E27FC236}">
                <a16:creationId xmlns:a16="http://schemas.microsoft.com/office/drawing/2014/main" id="{AEE40EEC-464A-1D48-94F7-96160044E36D}"/>
              </a:ext>
            </a:extLst>
          </p:cNvPr>
          <p:cNvSpPr txBox="1"/>
          <p:nvPr userDrawn="1"/>
        </p:nvSpPr>
        <p:spPr>
          <a:xfrm>
            <a:off x="279400" y="7162800"/>
            <a:ext cx="304800" cy="197490"/>
          </a:xfrm>
          <a:prstGeom prst="rect">
            <a:avLst/>
          </a:prstGeom>
        </p:spPr>
        <p:txBody>
          <a:bodyPr vert="horz" wrap="square" lIns="0" tIns="12700" rIns="0" bIns="0" rtlCol="0">
            <a:spAutoFit/>
          </a:bodyPr>
          <a:lstStyle/>
          <a:p>
            <a:pPr marL="12700">
              <a:lnSpc>
                <a:spcPct val="100000"/>
              </a:lnSpc>
              <a:spcBef>
                <a:spcPts val="100"/>
              </a:spcBef>
            </a:pPr>
            <a:fld id="{285275C4-68E1-4E48-ABF7-9886AEB89958}" type="slidenum">
              <a:rPr lang="en-GB" sz="1200" spc="-5" smtClean="0">
                <a:latin typeface="Trebuchet MS"/>
                <a:cs typeface="Trebuchet MS"/>
              </a:rPr>
              <a:pPr marL="12700">
                <a:lnSpc>
                  <a:spcPct val="100000"/>
                </a:lnSpc>
                <a:spcBef>
                  <a:spcPts val="100"/>
                </a:spcBef>
              </a:pPr>
              <a:t>‹#›</a:t>
            </a:fld>
            <a:endParaRPr lang="en-GB" sz="1200" dirty="0">
              <a:latin typeface="Trebuchet MS"/>
              <a:cs typeface="Trebuchet MS"/>
            </a:endParaRPr>
          </a:p>
        </p:txBody>
      </p:sp>
      <p:sp>
        <p:nvSpPr>
          <p:cNvPr id="27" name="Text Placeholder 24">
            <a:extLst>
              <a:ext uri="{FF2B5EF4-FFF2-40B4-BE49-F238E27FC236}">
                <a16:creationId xmlns:a16="http://schemas.microsoft.com/office/drawing/2014/main" id="{8505BC8D-6B54-F44B-9F60-E0EC67BEBFF3}"/>
              </a:ext>
            </a:extLst>
          </p:cNvPr>
          <p:cNvSpPr>
            <a:spLocks noGrp="1"/>
          </p:cNvSpPr>
          <p:nvPr>
            <p:ph type="body" sz="quarter" idx="19" hasCustomPrompt="1"/>
          </p:nvPr>
        </p:nvSpPr>
        <p:spPr>
          <a:xfrm>
            <a:off x="584200" y="7125494"/>
            <a:ext cx="7239000" cy="265906"/>
          </a:xfrm>
        </p:spPr>
        <p:txBody>
          <a:bodyPr>
            <a:normAutofit/>
          </a:bodyPr>
          <a:lstStyle>
            <a:lvl1pPr>
              <a:defRPr sz="1200" b="1" i="0">
                <a:solidFill>
                  <a:schemeClr val="tx2"/>
                </a:solidFill>
                <a:latin typeface="Trebuchet MS" panose="020B0703020202090204" pitchFamily="34" charset="0"/>
              </a:defRPr>
            </a:lvl1pPr>
          </a:lstStyle>
          <a:p>
            <a:r>
              <a:rPr lang="en-GB" dirty="0"/>
              <a:t>Document title, Trebuchet 12pt bold</a:t>
            </a:r>
            <a:endParaRPr lang="en-GB" b="0" dirty="0">
              <a:solidFill>
                <a:schemeClr val="tx1"/>
              </a:solidFill>
            </a:endParaRPr>
          </a:p>
        </p:txBody>
      </p:sp>
      <p:sp>
        <p:nvSpPr>
          <p:cNvPr id="13" name="Text Placeholder 3">
            <a:extLst>
              <a:ext uri="{FF2B5EF4-FFF2-40B4-BE49-F238E27FC236}">
                <a16:creationId xmlns:a16="http://schemas.microsoft.com/office/drawing/2014/main" id="{CE070C79-6312-E641-8003-0FA300814957}"/>
              </a:ext>
            </a:extLst>
          </p:cNvPr>
          <p:cNvSpPr>
            <a:spLocks noGrp="1"/>
          </p:cNvSpPr>
          <p:nvPr>
            <p:ph type="body" sz="quarter" idx="22" hasCustomPrompt="1"/>
          </p:nvPr>
        </p:nvSpPr>
        <p:spPr>
          <a:xfrm>
            <a:off x="396000" y="288000"/>
            <a:ext cx="6106564" cy="685177"/>
          </a:xfrm>
          <a:prstGeom prst="rect">
            <a:avLst/>
          </a:prstGeom>
        </p:spPr>
        <p:txBody>
          <a:bodyPr/>
          <a:lstStyle>
            <a:lvl1pPr>
              <a:defRPr sz="4000" b="1" i="0">
                <a:solidFill>
                  <a:schemeClr val="tx2"/>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pPr lvl="0"/>
            <a:r>
              <a:rPr lang="en-US" dirty="0"/>
              <a:t>Headline 40pt </a:t>
            </a:r>
            <a:r>
              <a:rPr lang="en-US" dirty="0" err="1"/>
              <a:t>bd</a:t>
            </a:r>
            <a:r>
              <a:rPr lang="en-US" dirty="0"/>
              <a:t> pink</a:t>
            </a:r>
          </a:p>
        </p:txBody>
      </p:sp>
      <p:sp>
        <p:nvSpPr>
          <p:cNvPr id="14" name="Text Placeholder 14">
            <a:extLst>
              <a:ext uri="{FF2B5EF4-FFF2-40B4-BE49-F238E27FC236}">
                <a16:creationId xmlns:a16="http://schemas.microsoft.com/office/drawing/2014/main" id="{280A5AF9-72A2-2748-A24D-EF2C3FC3FBFD}"/>
              </a:ext>
            </a:extLst>
          </p:cNvPr>
          <p:cNvSpPr>
            <a:spLocks noGrp="1"/>
          </p:cNvSpPr>
          <p:nvPr>
            <p:ph type="body" sz="quarter" idx="24" hasCustomPrompt="1"/>
          </p:nvPr>
        </p:nvSpPr>
        <p:spPr>
          <a:xfrm>
            <a:off x="396000" y="1584000"/>
            <a:ext cx="6106211" cy="4932000"/>
          </a:xfrm>
          <a:prstGeom prst="rect">
            <a:avLst/>
          </a:prstGeom>
        </p:spPr>
        <p:txBody>
          <a:bodyPr>
            <a:normAutofit/>
          </a:bodyPr>
          <a:lstStyle>
            <a:lvl1pPr marL="0" marR="0" indent="0" defTabSz="914400" eaLnBrk="1" fontAlgn="auto" latinLnBrk="0" hangingPunct="1">
              <a:lnSpc>
                <a:spcPct val="125000"/>
              </a:lnSpc>
              <a:spcBef>
                <a:spcPts val="0"/>
              </a:spcBef>
              <a:spcAft>
                <a:spcPts val="0"/>
              </a:spcAft>
              <a:buClrTx/>
              <a:buSzTx/>
              <a:buFont typeface="Arial" panose="020B0604020202020204" pitchFamily="34" charset="0"/>
              <a:buNone/>
              <a:tabLst/>
              <a:defRPr sz="2000" b="0" i="0">
                <a:solidFill>
                  <a:schemeClr val="tx1"/>
                </a:solidFill>
                <a:latin typeface="Trebuchet MS" panose="020B0703020202090204" pitchFamily="34" charset="0"/>
              </a:defRPr>
            </a:lvl1pPr>
          </a:lstStyle>
          <a:p>
            <a:pPr marL="0" marR="0" lvl="0" indent="0" defTabSz="914400" eaLnBrk="1" fontAlgn="auto" latinLnBrk="0" hangingPunct="1">
              <a:lnSpc>
                <a:spcPct val="125000"/>
              </a:lnSpc>
              <a:spcBef>
                <a:spcPts val="0"/>
              </a:spcBef>
              <a:spcAft>
                <a:spcPts val="0"/>
              </a:spcAft>
              <a:buClrTx/>
              <a:buSzTx/>
              <a:buFont typeface="Arial" panose="020B0604020202020204" pitchFamily="34" charset="0"/>
              <a:buNone/>
              <a:tabLst/>
              <a:defRPr/>
            </a:pPr>
            <a:r>
              <a:rPr lang="en-US" dirty="0"/>
              <a:t>Body copy, Trebuchet 20pt regular black. Body copy, Trebuchet 20pt regular black. Body copy, Trebuchet 20pt regular black.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py Chart Right">
    <p:bg>
      <p:bgPr>
        <a:solidFill>
          <a:schemeClr val="bg1"/>
        </a:solidFill>
        <a:effectLst/>
      </p:bgPr>
    </p:bg>
    <p:spTree>
      <p:nvGrpSpPr>
        <p:cNvPr id="1" name=""/>
        <p:cNvGrpSpPr/>
        <p:nvPr/>
      </p:nvGrpSpPr>
      <p:grpSpPr>
        <a:xfrm>
          <a:off x="0" y="0"/>
          <a:ext cx="0" cy="0"/>
          <a:chOff x="0" y="0"/>
          <a:chExt cx="0" cy="0"/>
        </a:xfrm>
      </p:grpSpPr>
      <p:pic>
        <p:nvPicPr>
          <p:cNvPr id="30" name="Picture 29">
            <a:extLst>
              <a:ext uri="{FF2B5EF4-FFF2-40B4-BE49-F238E27FC236}">
                <a16:creationId xmlns:a16="http://schemas.microsoft.com/office/drawing/2014/main" id="{4547B599-38EC-B54A-9AE8-C44E380386C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76800" y="6635562"/>
            <a:ext cx="1979999" cy="755838"/>
          </a:xfrm>
          <a:prstGeom prst="rect">
            <a:avLst/>
          </a:prstGeom>
        </p:spPr>
      </p:pic>
      <p:sp>
        <p:nvSpPr>
          <p:cNvPr id="17" name="Content Placeholder 2">
            <a:extLst>
              <a:ext uri="{FF2B5EF4-FFF2-40B4-BE49-F238E27FC236}">
                <a16:creationId xmlns:a16="http://schemas.microsoft.com/office/drawing/2014/main" id="{DF78654C-A1E8-3945-93E2-C1B06DB9B0F9}"/>
              </a:ext>
            </a:extLst>
          </p:cNvPr>
          <p:cNvSpPr>
            <a:spLocks noGrp="1"/>
          </p:cNvSpPr>
          <p:nvPr>
            <p:ph sz="quarter" idx="11" hasCustomPrompt="1"/>
          </p:nvPr>
        </p:nvSpPr>
        <p:spPr>
          <a:xfrm>
            <a:off x="5749200" y="1584000"/>
            <a:ext cx="3998827" cy="4932000"/>
          </a:xfrm>
          <a:prstGeom prst="rect">
            <a:avLst/>
          </a:prstGeom>
        </p:spPr>
        <p:txBody>
          <a:bodyPr/>
          <a:lstStyle>
            <a:lvl1pPr>
              <a:defRPr/>
            </a:lvl1pPr>
          </a:lstStyle>
          <a:p>
            <a:r>
              <a:rPr lang="en-US" dirty="0"/>
              <a:t>Add a graphic or photo. Crop to fill the image box.</a:t>
            </a:r>
          </a:p>
        </p:txBody>
      </p:sp>
      <p:sp>
        <p:nvSpPr>
          <p:cNvPr id="10" name="object 22">
            <a:extLst>
              <a:ext uri="{FF2B5EF4-FFF2-40B4-BE49-F238E27FC236}">
                <a16:creationId xmlns:a16="http://schemas.microsoft.com/office/drawing/2014/main" id="{688A4F7F-2BFA-134F-8533-E30789EC97B8}"/>
              </a:ext>
            </a:extLst>
          </p:cNvPr>
          <p:cNvSpPr txBox="1"/>
          <p:nvPr userDrawn="1"/>
        </p:nvSpPr>
        <p:spPr>
          <a:xfrm>
            <a:off x="279400" y="7162800"/>
            <a:ext cx="304800" cy="197490"/>
          </a:xfrm>
          <a:prstGeom prst="rect">
            <a:avLst/>
          </a:prstGeom>
        </p:spPr>
        <p:txBody>
          <a:bodyPr vert="horz" wrap="square" lIns="0" tIns="12700" rIns="0" bIns="0" rtlCol="0">
            <a:spAutoFit/>
          </a:bodyPr>
          <a:lstStyle/>
          <a:p>
            <a:pPr marL="12700">
              <a:lnSpc>
                <a:spcPct val="100000"/>
              </a:lnSpc>
              <a:spcBef>
                <a:spcPts val="100"/>
              </a:spcBef>
            </a:pPr>
            <a:fld id="{285275C4-68E1-4E48-ABF7-9886AEB89958}" type="slidenum">
              <a:rPr lang="en-GB" sz="1200" spc="-5" smtClean="0">
                <a:latin typeface="Trebuchet MS"/>
                <a:cs typeface="Trebuchet MS"/>
              </a:rPr>
              <a:pPr marL="12700">
                <a:lnSpc>
                  <a:spcPct val="100000"/>
                </a:lnSpc>
                <a:spcBef>
                  <a:spcPts val="100"/>
                </a:spcBef>
              </a:pPr>
              <a:t>‹#›</a:t>
            </a:fld>
            <a:endParaRPr lang="en-GB" sz="1200" dirty="0">
              <a:latin typeface="Trebuchet MS"/>
              <a:cs typeface="Trebuchet MS"/>
            </a:endParaRPr>
          </a:p>
        </p:txBody>
      </p:sp>
      <p:sp>
        <p:nvSpPr>
          <p:cNvPr id="11" name="Text Placeholder 24">
            <a:extLst>
              <a:ext uri="{FF2B5EF4-FFF2-40B4-BE49-F238E27FC236}">
                <a16:creationId xmlns:a16="http://schemas.microsoft.com/office/drawing/2014/main" id="{7306FB44-BC58-C749-B9CC-B73507D17478}"/>
              </a:ext>
            </a:extLst>
          </p:cNvPr>
          <p:cNvSpPr>
            <a:spLocks noGrp="1"/>
          </p:cNvSpPr>
          <p:nvPr>
            <p:ph type="body" sz="quarter" idx="19" hasCustomPrompt="1"/>
          </p:nvPr>
        </p:nvSpPr>
        <p:spPr>
          <a:xfrm>
            <a:off x="584200" y="7125494"/>
            <a:ext cx="7239000" cy="265906"/>
          </a:xfrm>
        </p:spPr>
        <p:txBody>
          <a:bodyPr>
            <a:normAutofit/>
          </a:bodyPr>
          <a:lstStyle>
            <a:lvl1pPr>
              <a:defRPr sz="1200" b="1" i="0">
                <a:solidFill>
                  <a:schemeClr val="tx2"/>
                </a:solidFill>
                <a:latin typeface="Trebuchet MS" panose="020B0703020202090204" pitchFamily="34" charset="0"/>
              </a:defRPr>
            </a:lvl1pPr>
          </a:lstStyle>
          <a:p>
            <a:r>
              <a:rPr lang="en-GB" dirty="0"/>
              <a:t>Document title, Trebuchet 12pt bold</a:t>
            </a:r>
            <a:endParaRPr lang="en-GB" b="0" dirty="0">
              <a:solidFill>
                <a:schemeClr val="tx1"/>
              </a:solidFill>
            </a:endParaRPr>
          </a:p>
        </p:txBody>
      </p:sp>
      <p:sp>
        <p:nvSpPr>
          <p:cNvPr id="13" name="Text Placeholder 3">
            <a:extLst>
              <a:ext uri="{FF2B5EF4-FFF2-40B4-BE49-F238E27FC236}">
                <a16:creationId xmlns:a16="http://schemas.microsoft.com/office/drawing/2014/main" id="{9278E976-DF1C-7C47-9749-EB87D505A9F9}"/>
              </a:ext>
            </a:extLst>
          </p:cNvPr>
          <p:cNvSpPr>
            <a:spLocks noGrp="1"/>
          </p:cNvSpPr>
          <p:nvPr>
            <p:ph type="body" sz="quarter" idx="22" hasCustomPrompt="1"/>
          </p:nvPr>
        </p:nvSpPr>
        <p:spPr>
          <a:xfrm>
            <a:off x="396000" y="288000"/>
            <a:ext cx="9364520" cy="685177"/>
          </a:xfrm>
          <a:prstGeom prst="rect">
            <a:avLst/>
          </a:prstGeom>
        </p:spPr>
        <p:txBody>
          <a:bodyPr/>
          <a:lstStyle>
            <a:lvl1pPr>
              <a:defRPr sz="4000" b="1" i="0">
                <a:solidFill>
                  <a:schemeClr val="tx2"/>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r>
              <a:rPr lang="en-US" dirty="0"/>
              <a:t>Headline, Rockwell 40pt </a:t>
            </a:r>
            <a:r>
              <a:rPr lang="en-US" dirty="0" err="1"/>
              <a:t>bd</a:t>
            </a:r>
            <a:r>
              <a:rPr lang="en-US" dirty="0"/>
              <a:t> pink</a:t>
            </a:r>
          </a:p>
        </p:txBody>
      </p:sp>
      <p:sp>
        <p:nvSpPr>
          <p:cNvPr id="21" name="Text Placeholder 14">
            <a:extLst>
              <a:ext uri="{FF2B5EF4-FFF2-40B4-BE49-F238E27FC236}">
                <a16:creationId xmlns:a16="http://schemas.microsoft.com/office/drawing/2014/main" id="{70B7A23F-A429-2746-BA5B-68C29438E1E6}"/>
              </a:ext>
            </a:extLst>
          </p:cNvPr>
          <p:cNvSpPr>
            <a:spLocks noGrp="1"/>
          </p:cNvSpPr>
          <p:nvPr>
            <p:ph type="body" sz="quarter" idx="27" hasCustomPrompt="1"/>
          </p:nvPr>
        </p:nvSpPr>
        <p:spPr>
          <a:xfrm>
            <a:off x="396001" y="1584000"/>
            <a:ext cx="5044040" cy="4932000"/>
          </a:xfrm>
          <a:prstGeom prst="rect">
            <a:avLst/>
          </a:prstGeom>
        </p:spPr>
        <p:txBody>
          <a:bodyPr>
            <a:normAutofit/>
          </a:bodyPr>
          <a:lstStyle>
            <a:lvl1pPr marL="0" marR="0" indent="0" defTabSz="914400" eaLnBrk="1" fontAlgn="auto" latinLnBrk="0" hangingPunct="1">
              <a:lnSpc>
                <a:spcPct val="125000"/>
              </a:lnSpc>
              <a:spcBef>
                <a:spcPts val="0"/>
              </a:spcBef>
              <a:spcAft>
                <a:spcPts val="0"/>
              </a:spcAft>
              <a:buClrTx/>
              <a:buSzTx/>
              <a:buFont typeface="Arial" panose="020B0604020202020204" pitchFamily="34" charset="0"/>
              <a:buNone/>
              <a:tabLst/>
              <a:defRPr sz="2000" b="0" i="0">
                <a:solidFill>
                  <a:schemeClr val="tx1"/>
                </a:solidFill>
                <a:latin typeface="Trebuchet MS" panose="020B0703020202090204" pitchFamily="34" charset="0"/>
              </a:defRPr>
            </a:lvl1pPr>
          </a:lstStyle>
          <a:p>
            <a:pPr marL="0" marR="0" lvl="0" indent="0" defTabSz="914400" eaLnBrk="1" fontAlgn="auto" latinLnBrk="0" hangingPunct="1">
              <a:lnSpc>
                <a:spcPct val="125000"/>
              </a:lnSpc>
              <a:spcBef>
                <a:spcPts val="0"/>
              </a:spcBef>
              <a:spcAft>
                <a:spcPts val="0"/>
              </a:spcAft>
              <a:buClrTx/>
              <a:buSzTx/>
              <a:buFont typeface="Arial" panose="020B0604020202020204" pitchFamily="34" charset="0"/>
              <a:buNone/>
              <a:tabLst/>
              <a:defRPr/>
            </a:pPr>
            <a:r>
              <a:rPr lang="en-US" dirty="0"/>
              <a:t>Body copy, Trebuchet 20pt regular black. Body copy, Trebuchet 20pt regular black. Body copy, Trebuchet 20pt regular black. </a:t>
            </a:r>
          </a:p>
        </p:txBody>
      </p:sp>
    </p:spTree>
    <p:extLst>
      <p:ext uri="{BB962C8B-B14F-4D97-AF65-F5344CB8AC3E}">
        <p14:creationId xmlns:p14="http://schemas.microsoft.com/office/powerpoint/2010/main" val="841597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py Chart Left">
    <p:bg>
      <p:bgPr>
        <a:solidFill>
          <a:schemeClr val="bg1"/>
        </a:solidFill>
        <a:effectLst/>
      </p:bgPr>
    </p:bg>
    <p:spTree>
      <p:nvGrpSpPr>
        <p:cNvPr id="1" name=""/>
        <p:cNvGrpSpPr/>
        <p:nvPr/>
      </p:nvGrpSpPr>
      <p:grpSpPr>
        <a:xfrm>
          <a:off x="0" y="0"/>
          <a:ext cx="0" cy="0"/>
          <a:chOff x="0" y="0"/>
          <a:chExt cx="0" cy="0"/>
        </a:xfrm>
      </p:grpSpPr>
      <p:pic>
        <p:nvPicPr>
          <p:cNvPr id="30" name="Picture 29">
            <a:extLst>
              <a:ext uri="{FF2B5EF4-FFF2-40B4-BE49-F238E27FC236}">
                <a16:creationId xmlns:a16="http://schemas.microsoft.com/office/drawing/2014/main" id="{4547B599-38EC-B54A-9AE8-C44E380386C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76800" y="6635562"/>
            <a:ext cx="1979999" cy="755838"/>
          </a:xfrm>
          <a:prstGeom prst="rect">
            <a:avLst/>
          </a:prstGeom>
        </p:spPr>
      </p:pic>
      <p:sp>
        <p:nvSpPr>
          <p:cNvPr id="17" name="Content Placeholder 2">
            <a:extLst>
              <a:ext uri="{FF2B5EF4-FFF2-40B4-BE49-F238E27FC236}">
                <a16:creationId xmlns:a16="http://schemas.microsoft.com/office/drawing/2014/main" id="{DF78654C-A1E8-3945-93E2-C1B06DB9B0F9}"/>
              </a:ext>
            </a:extLst>
          </p:cNvPr>
          <p:cNvSpPr>
            <a:spLocks noGrp="1"/>
          </p:cNvSpPr>
          <p:nvPr>
            <p:ph sz="quarter" idx="11" hasCustomPrompt="1"/>
          </p:nvPr>
        </p:nvSpPr>
        <p:spPr>
          <a:xfrm>
            <a:off x="396000" y="1584000"/>
            <a:ext cx="4025900" cy="4932000"/>
          </a:xfrm>
          <a:prstGeom prst="rect">
            <a:avLst/>
          </a:prstGeom>
        </p:spPr>
        <p:txBody>
          <a:bodyPr/>
          <a:lstStyle>
            <a:lvl1pPr>
              <a:defRPr/>
            </a:lvl1pPr>
          </a:lstStyle>
          <a:p>
            <a:r>
              <a:rPr lang="en-US" dirty="0"/>
              <a:t>Add a graphic or photo. Crop to fill the image box.</a:t>
            </a:r>
          </a:p>
        </p:txBody>
      </p:sp>
      <p:sp>
        <p:nvSpPr>
          <p:cNvPr id="29" name="object 22">
            <a:extLst>
              <a:ext uri="{FF2B5EF4-FFF2-40B4-BE49-F238E27FC236}">
                <a16:creationId xmlns:a16="http://schemas.microsoft.com/office/drawing/2014/main" id="{7A6FEF7E-CDE6-3742-B535-64C24A853BBB}"/>
              </a:ext>
            </a:extLst>
          </p:cNvPr>
          <p:cNvSpPr txBox="1"/>
          <p:nvPr userDrawn="1"/>
        </p:nvSpPr>
        <p:spPr>
          <a:xfrm>
            <a:off x="279400" y="7162800"/>
            <a:ext cx="304800" cy="197490"/>
          </a:xfrm>
          <a:prstGeom prst="rect">
            <a:avLst/>
          </a:prstGeom>
        </p:spPr>
        <p:txBody>
          <a:bodyPr vert="horz" wrap="square" lIns="0" tIns="12700" rIns="0" bIns="0" rtlCol="0">
            <a:spAutoFit/>
          </a:bodyPr>
          <a:lstStyle/>
          <a:p>
            <a:pPr marL="12700">
              <a:lnSpc>
                <a:spcPct val="100000"/>
              </a:lnSpc>
              <a:spcBef>
                <a:spcPts val="100"/>
              </a:spcBef>
            </a:pPr>
            <a:fld id="{285275C4-68E1-4E48-ABF7-9886AEB89958}" type="slidenum">
              <a:rPr lang="en-GB" sz="1200" spc="-5" smtClean="0">
                <a:latin typeface="Trebuchet MS"/>
                <a:cs typeface="Trebuchet MS"/>
              </a:rPr>
              <a:pPr marL="12700">
                <a:lnSpc>
                  <a:spcPct val="100000"/>
                </a:lnSpc>
                <a:spcBef>
                  <a:spcPts val="100"/>
                </a:spcBef>
              </a:pPr>
              <a:t>‹#›</a:t>
            </a:fld>
            <a:endParaRPr lang="en-GB" sz="1200" dirty="0">
              <a:latin typeface="Trebuchet MS"/>
              <a:cs typeface="Trebuchet MS"/>
            </a:endParaRPr>
          </a:p>
        </p:txBody>
      </p:sp>
      <p:sp>
        <p:nvSpPr>
          <p:cNvPr id="31" name="Text Placeholder 24">
            <a:extLst>
              <a:ext uri="{FF2B5EF4-FFF2-40B4-BE49-F238E27FC236}">
                <a16:creationId xmlns:a16="http://schemas.microsoft.com/office/drawing/2014/main" id="{EC2AADB0-8D69-494A-B316-3CF8F8B23C4E}"/>
              </a:ext>
            </a:extLst>
          </p:cNvPr>
          <p:cNvSpPr>
            <a:spLocks noGrp="1"/>
          </p:cNvSpPr>
          <p:nvPr>
            <p:ph type="body" sz="quarter" idx="19" hasCustomPrompt="1"/>
          </p:nvPr>
        </p:nvSpPr>
        <p:spPr>
          <a:xfrm>
            <a:off x="584200" y="7125494"/>
            <a:ext cx="7239000" cy="265906"/>
          </a:xfrm>
        </p:spPr>
        <p:txBody>
          <a:bodyPr>
            <a:normAutofit/>
          </a:bodyPr>
          <a:lstStyle>
            <a:lvl1pPr>
              <a:defRPr sz="1200" b="1" i="0">
                <a:solidFill>
                  <a:schemeClr val="tx2"/>
                </a:solidFill>
                <a:latin typeface="Trebuchet MS" panose="020B0703020202090204" pitchFamily="34" charset="0"/>
              </a:defRPr>
            </a:lvl1pPr>
          </a:lstStyle>
          <a:p>
            <a:r>
              <a:rPr lang="en-GB" dirty="0"/>
              <a:t>Document title, Trebuchet 12pt bold</a:t>
            </a:r>
            <a:endParaRPr lang="en-GB" b="0" dirty="0">
              <a:solidFill>
                <a:schemeClr val="tx1"/>
              </a:solidFill>
            </a:endParaRPr>
          </a:p>
        </p:txBody>
      </p:sp>
      <p:sp>
        <p:nvSpPr>
          <p:cNvPr id="12" name="Text Placeholder 3">
            <a:extLst>
              <a:ext uri="{FF2B5EF4-FFF2-40B4-BE49-F238E27FC236}">
                <a16:creationId xmlns:a16="http://schemas.microsoft.com/office/drawing/2014/main" id="{61B3EC50-8B69-FC44-B088-3C6C26D9FAD3}"/>
              </a:ext>
            </a:extLst>
          </p:cNvPr>
          <p:cNvSpPr>
            <a:spLocks noGrp="1"/>
          </p:cNvSpPr>
          <p:nvPr>
            <p:ph type="body" sz="quarter" idx="22" hasCustomPrompt="1"/>
          </p:nvPr>
        </p:nvSpPr>
        <p:spPr>
          <a:xfrm>
            <a:off x="396000" y="288000"/>
            <a:ext cx="9368835" cy="685177"/>
          </a:xfrm>
          <a:prstGeom prst="rect">
            <a:avLst/>
          </a:prstGeom>
        </p:spPr>
        <p:txBody>
          <a:bodyPr/>
          <a:lstStyle>
            <a:lvl1pPr>
              <a:defRPr sz="4000" b="1" i="0">
                <a:solidFill>
                  <a:schemeClr val="tx2"/>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r>
              <a:rPr lang="en-US" dirty="0"/>
              <a:t>Headline, Rockwell 40pt </a:t>
            </a:r>
            <a:r>
              <a:rPr lang="en-US" dirty="0" err="1"/>
              <a:t>bd</a:t>
            </a:r>
            <a:r>
              <a:rPr lang="en-US" dirty="0"/>
              <a:t> pink</a:t>
            </a:r>
          </a:p>
        </p:txBody>
      </p:sp>
      <p:sp>
        <p:nvSpPr>
          <p:cNvPr id="14" name="Text Placeholder 14">
            <a:extLst>
              <a:ext uri="{FF2B5EF4-FFF2-40B4-BE49-F238E27FC236}">
                <a16:creationId xmlns:a16="http://schemas.microsoft.com/office/drawing/2014/main" id="{EBD31999-FD2A-B445-B98D-7E4C2D89D1B7}"/>
              </a:ext>
            </a:extLst>
          </p:cNvPr>
          <p:cNvSpPr>
            <a:spLocks noGrp="1"/>
          </p:cNvSpPr>
          <p:nvPr>
            <p:ph type="body" sz="quarter" idx="24" hasCustomPrompt="1"/>
          </p:nvPr>
        </p:nvSpPr>
        <p:spPr>
          <a:xfrm>
            <a:off x="4719960" y="1584000"/>
            <a:ext cx="5044875" cy="4932000"/>
          </a:xfrm>
          <a:prstGeom prst="rect">
            <a:avLst/>
          </a:prstGeom>
        </p:spPr>
        <p:txBody>
          <a:bodyPr>
            <a:normAutofit/>
          </a:bodyPr>
          <a:lstStyle>
            <a:lvl1pPr marL="0" marR="0" indent="0" defTabSz="914400" eaLnBrk="1" fontAlgn="auto" latinLnBrk="0" hangingPunct="1">
              <a:lnSpc>
                <a:spcPct val="125000"/>
              </a:lnSpc>
              <a:spcBef>
                <a:spcPts val="0"/>
              </a:spcBef>
              <a:spcAft>
                <a:spcPts val="0"/>
              </a:spcAft>
              <a:buClrTx/>
              <a:buSzTx/>
              <a:buFont typeface="Arial" panose="020B0604020202020204" pitchFamily="34" charset="0"/>
              <a:buNone/>
              <a:tabLst/>
              <a:defRPr sz="2000" b="0" i="0">
                <a:solidFill>
                  <a:schemeClr val="tx1"/>
                </a:solidFill>
                <a:latin typeface="Trebuchet MS" panose="020B0703020202090204" pitchFamily="34" charset="0"/>
              </a:defRPr>
            </a:lvl1pPr>
          </a:lstStyle>
          <a:p>
            <a:pPr marL="0" marR="0" lvl="0" indent="0" defTabSz="914400" eaLnBrk="1" fontAlgn="auto" latinLnBrk="0" hangingPunct="1">
              <a:lnSpc>
                <a:spcPct val="125000"/>
              </a:lnSpc>
              <a:spcBef>
                <a:spcPts val="0"/>
              </a:spcBef>
              <a:spcAft>
                <a:spcPts val="0"/>
              </a:spcAft>
              <a:buClrTx/>
              <a:buSzTx/>
              <a:buFont typeface="Arial" panose="020B0604020202020204" pitchFamily="34" charset="0"/>
              <a:buNone/>
              <a:tabLst/>
              <a:defRPr/>
            </a:pPr>
            <a:r>
              <a:rPr lang="en-US" dirty="0"/>
              <a:t>Body copy, Trebuchet 20pt regular black. Body copy, Trebuchet 20pt regular black. Body copy, Trebuchet 20pt regular black. </a:t>
            </a:r>
          </a:p>
        </p:txBody>
      </p:sp>
    </p:spTree>
    <p:extLst>
      <p:ext uri="{BB962C8B-B14F-4D97-AF65-F5344CB8AC3E}">
        <p14:creationId xmlns:p14="http://schemas.microsoft.com/office/powerpoint/2010/main" val="139698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Magenta">
    <p:bg>
      <p:bgPr>
        <a:solidFill>
          <a:schemeClr val="bg1"/>
        </a:solidFill>
        <a:effectLst/>
      </p:bgPr>
    </p:bg>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544B0787-D6A0-8E40-B0F5-1A520238AF48}"/>
              </a:ext>
            </a:extLst>
          </p:cNvPr>
          <p:cNvSpPr/>
          <p:nvPr userDrawn="1"/>
        </p:nvSpPr>
        <p:spPr>
          <a:xfrm>
            <a:off x="292100" y="292100"/>
            <a:ext cx="9575800" cy="6184900"/>
          </a:xfrm>
          <a:custGeom>
            <a:avLst/>
            <a:gdLst/>
            <a:ahLst/>
            <a:cxnLst/>
            <a:rect l="l" t="t" r="r" b="b"/>
            <a:pathLst>
              <a:path w="9575800" h="6184900">
                <a:moveTo>
                  <a:pt x="0" y="6184900"/>
                </a:moveTo>
                <a:lnTo>
                  <a:pt x="9575800" y="6184900"/>
                </a:lnTo>
                <a:lnTo>
                  <a:pt x="9575800" y="0"/>
                </a:lnTo>
                <a:lnTo>
                  <a:pt x="0" y="0"/>
                </a:lnTo>
                <a:lnTo>
                  <a:pt x="0" y="6184900"/>
                </a:lnTo>
                <a:close/>
              </a:path>
            </a:pathLst>
          </a:custGeom>
          <a:solidFill>
            <a:schemeClr val="tx2"/>
          </a:solidFill>
        </p:spPr>
        <p:txBody>
          <a:bodyPr wrap="square" lIns="0" tIns="0" rIns="0" bIns="0" rtlCol="0"/>
          <a:lstStyle/>
          <a:p>
            <a:endParaRPr dirty="0"/>
          </a:p>
        </p:txBody>
      </p:sp>
      <p:pic>
        <p:nvPicPr>
          <p:cNvPr id="30" name="Picture 29">
            <a:extLst>
              <a:ext uri="{FF2B5EF4-FFF2-40B4-BE49-F238E27FC236}">
                <a16:creationId xmlns:a16="http://schemas.microsoft.com/office/drawing/2014/main" id="{4547B599-38EC-B54A-9AE8-C44E380386C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76800" y="6635562"/>
            <a:ext cx="1979999" cy="755838"/>
          </a:xfrm>
          <a:prstGeom prst="rect">
            <a:avLst/>
          </a:prstGeom>
        </p:spPr>
      </p:pic>
      <p:sp>
        <p:nvSpPr>
          <p:cNvPr id="11" name="object 22">
            <a:extLst>
              <a:ext uri="{FF2B5EF4-FFF2-40B4-BE49-F238E27FC236}">
                <a16:creationId xmlns:a16="http://schemas.microsoft.com/office/drawing/2014/main" id="{8EDD51B8-5C0F-CD44-8074-CB00DD652ECE}"/>
              </a:ext>
            </a:extLst>
          </p:cNvPr>
          <p:cNvSpPr txBox="1"/>
          <p:nvPr userDrawn="1"/>
        </p:nvSpPr>
        <p:spPr>
          <a:xfrm>
            <a:off x="279400" y="7162800"/>
            <a:ext cx="304800" cy="197490"/>
          </a:xfrm>
          <a:prstGeom prst="rect">
            <a:avLst/>
          </a:prstGeom>
        </p:spPr>
        <p:txBody>
          <a:bodyPr vert="horz" wrap="square" lIns="0" tIns="12700" rIns="0" bIns="0" rtlCol="0">
            <a:spAutoFit/>
          </a:bodyPr>
          <a:lstStyle/>
          <a:p>
            <a:pPr marL="12700">
              <a:lnSpc>
                <a:spcPct val="100000"/>
              </a:lnSpc>
              <a:spcBef>
                <a:spcPts val="100"/>
              </a:spcBef>
            </a:pPr>
            <a:fld id="{285275C4-68E1-4E48-ABF7-9886AEB89958}" type="slidenum">
              <a:rPr lang="en-GB" sz="1200" spc="-5" smtClean="0">
                <a:latin typeface="Trebuchet MS"/>
                <a:cs typeface="Trebuchet MS"/>
              </a:rPr>
              <a:pPr marL="12700">
                <a:lnSpc>
                  <a:spcPct val="100000"/>
                </a:lnSpc>
                <a:spcBef>
                  <a:spcPts val="100"/>
                </a:spcBef>
              </a:pPr>
              <a:t>‹#›</a:t>
            </a:fld>
            <a:endParaRPr lang="en-GB" sz="1200" dirty="0">
              <a:latin typeface="Trebuchet MS"/>
              <a:cs typeface="Trebuchet MS"/>
            </a:endParaRPr>
          </a:p>
        </p:txBody>
      </p:sp>
      <p:sp>
        <p:nvSpPr>
          <p:cNvPr id="13" name="Text Placeholder 24">
            <a:extLst>
              <a:ext uri="{FF2B5EF4-FFF2-40B4-BE49-F238E27FC236}">
                <a16:creationId xmlns:a16="http://schemas.microsoft.com/office/drawing/2014/main" id="{2ACFA1BA-2375-D747-BFDF-33957C1155C1}"/>
              </a:ext>
            </a:extLst>
          </p:cNvPr>
          <p:cNvSpPr>
            <a:spLocks noGrp="1"/>
          </p:cNvSpPr>
          <p:nvPr>
            <p:ph type="body" sz="quarter" idx="19" hasCustomPrompt="1"/>
          </p:nvPr>
        </p:nvSpPr>
        <p:spPr>
          <a:xfrm>
            <a:off x="584200" y="7125494"/>
            <a:ext cx="7239000" cy="265906"/>
          </a:xfrm>
        </p:spPr>
        <p:txBody>
          <a:bodyPr>
            <a:normAutofit/>
          </a:bodyPr>
          <a:lstStyle>
            <a:lvl1pPr>
              <a:defRPr sz="1200" b="1" i="0">
                <a:solidFill>
                  <a:schemeClr val="tx2"/>
                </a:solidFill>
                <a:latin typeface="Trebuchet MS" panose="020B0703020202090204" pitchFamily="34" charset="0"/>
              </a:defRPr>
            </a:lvl1pPr>
          </a:lstStyle>
          <a:p>
            <a:r>
              <a:rPr lang="en-GB" dirty="0"/>
              <a:t>Document title, Trebuchet 12pt bold</a:t>
            </a:r>
            <a:endParaRPr lang="en-GB" b="0" dirty="0">
              <a:solidFill>
                <a:schemeClr val="tx1"/>
              </a:solidFill>
            </a:endParaRPr>
          </a:p>
        </p:txBody>
      </p:sp>
      <p:sp>
        <p:nvSpPr>
          <p:cNvPr id="12" name="Text Placeholder 3">
            <a:extLst>
              <a:ext uri="{FF2B5EF4-FFF2-40B4-BE49-F238E27FC236}">
                <a16:creationId xmlns:a16="http://schemas.microsoft.com/office/drawing/2014/main" id="{EA768D3B-AADC-6642-A4FB-2E840EF77F2C}"/>
              </a:ext>
            </a:extLst>
          </p:cNvPr>
          <p:cNvSpPr>
            <a:spLocks noGrp="1"/>
          </p:cNvSpPr>
          <p:nvPr>
            <p:ph type="body" sz="quarter" idx="22" hasCustomPrompt="1"/>
          </p:nvPr>
        </p:nvSpPr>
        <p:spPr>
          <a:xfrm>
            <a:off x="756000" y="2600156"/>
            <a:ext cx="7830260" cy="685177"/>
          </a:xfrm>
          <a:prstGeom prst="rect">
            <a:avLst/>
          </a:prstGeom>
        </p:spPr>
        <p:txBody>
          <a:bodyPr/>
          <a:lstStyle>
            <a:lvl1pPr>
              <a:defRPr sz="4000" b="1" i="0">
                <a:solidFill>
                  <a:schemeClr val="bg1"/>
                </a:solidFill>
                <a:latin typeface="Rockwell" panose="02060603020205020403" pitchFamily="18" charset="77"/>
              </a:defRPr>
            </a:lvl1pPr>
            <a:lvl2pPr>
              <a:defRPr sz="4000" b="1" i="0">
                <a:latin typeface="Rockwell Std" panose="02060603030405020103" pitchFamily="18" charset="0"/>
              </a:defRPr>
            </a:lvl2pPr>
            <a:lvl3pPr>
              <a:defRPr sz="4000" b="1" i="0">
                <a:latin typeface="Rockwell Std" panose="02060603030405020103" pitchFamily="18" charset="0"/>
              </a:defRPr>
            </a:lvl3pPr>
            <a:lvl4pPr>
              <a:defRPr sz="4000" b="1" i="0">
                <a:latin typeface="Rockwell Std" panose="02060603030405020103" pitchFamily="18" charset="0"/>
              </a:defRPr>
            </a:lvl4pPr>
            <a:lvl5pPr>
              <a:defRPr sz="4000" b="1" i="0">
                <a:latin typeface="Rockwell Std" panose="02060603030405020103" pitchFamily="18" charset="0"/>
              </a:defRPr>
            </a:lvl5pPr>
          </a:lstStyle>
          <a:p>
            <a:r>
              <a:rPr lang="en-US" dirty="0"/>
              <a:t>Section title, Rockwell 40pt </a:t>
            </a:r>
            <a:r>
              <a:rPr lang="en-US" dirty="0" err="1"/>
              <a:t>bd</a:t>
            </a:r>
            <a:endParaRPr lang="en-US" dirty="0"/>
          </a:p>
        </p:txBody>
      </p:sp>
      <p:sp>
        <p:nvSpPr>
          <p:cNvPr id="14" name="Text Placeholder 5">
            <a:extLst>
              <a:ext uri="{FF2B5EF4-FFF2-40B4-BE49-F238E27FC236}">
                <a16:creationId xmlns:a16="http://schemas.microsoft.com/office/drawing/2014/main" id="{20BAA51B-51F1-0949-9626-320616C6C3D9}"/>
              </a:ext>
            </a:extLst>
          </p:cNvPr>
          <p:cNvSpPr>
            <a:spLocks noGrp="1"/>
          </p:cNvSpPr>
          <p:nvPr>
            <p:ph type="body" sz="quarter" idx="23" hasCustomPrompt="1"/>
          </p:nvPr>
        </p:nvSpPr>
        <p:spPr>
          <a:xfrm>
            <a:off x="756000" y="3276600"/>
            <a:ext cx="7448825" cy="558089"/>
          </a:xfrm>
          <a:prstGeom prst="rect">
            <a:avLst/>
          </a:prstGeom>
        </p:spPr>
        <p:txBody>
          <a:bodyPr>
            <a:noAutofit/>
          </a:bodyPr>
          <a:lstStyle>
            <a:lvl1pPr>
              <a:defRPr sz="2600" b="0" i="0">
                <a:solidFill>
                  <a:schemeClr val="bg2"/>
                </a:solidFill>
                <a:latin typeface="Rockwell" panose="02060603020205020403" pitchFamily="18" charset="77"/>
              </a:defRPr>
            </a:lvl1pPr>
          </a:lstStyle>
          <a:p>
            <a:r>
              <a:rPr lang="en-US" dirty="0"/>
              <a:t>Subtitle, Rockwell 26pt </a:t>
            </a:r>
            <a:r>
              <a:rPr lang="en-US" dirty="0" err="1"/>
              <a:t>reg</a:t>
            </a:r>
            <a:r>
              <a:rPr lang="en-US" dirty="0"/>
              <a:t> burgundy</a:t>
            </a:r>
          </a:p>
        </p:txBody>
      </p:sp>
    </p:spTree>
    <p:extLst>
      <p:ext uri="{BB962C8B-B14F-4D97-AF65-F5344CB8AC3E}">
        <p14:creationId xmlns:p14="http://schemas.microsoft.com/office/powerpoint/2010/main" val="2424351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58E77C-028E-C042-9F2E-BFEAA8931ECC}"/>
              </a:ext>
            </a:extLst>
          </p:cNvPr>
          <p:cNvSpPr>
            <a:spLocks noGrp="1"/>
          </p:cNvSpPr>
          <p:nvPr>
            <p:ph type="title"/>
          </p:nvPr>
        </p:nvSpPr>
        <p:spPr>
          <a:xfrm>
            <a:off x="698500" y="406400"/>
            <a:ext cx="8763000" cy="147161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C20CC88-69F6-1647-918E-3762BED5CF6E}"/>
              </a:ext>
            </a:extLst>
          </p:cNvPr>
          <p:cNvSpPr>
            <a:spLocks noGrp="1"/>
          </p:cNvSpPr>
          <p:nvPr>
            <p:ph type="body" idx="1"/>
          </p:nvPr>
        </p:nvSpPr>
        <p:spPr>
          <a:xfrm>
            <a:off x="698500" y="2028825"/>
            <a:ext cx="8763000" cy="48339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8E26C6-DB3C-8140-A494-B7ECC46E8D8E}"/>
              </a:ext>
            </a:extLst>
          </p:cNvPr>
          <p:cNvSpPr>
            <a:spLocks noGrp="1"/>
          </p:cNvSpPr>
          <p:nvPr>
            <p:ph type="dt" sz="half" idx="2"/>
          </p:nvPr>
        </p:nvSpPr>
        <p:spPr>
          <a:xfrm>
            <a:off x="698500" y="7062788"/>
            <a:ext cx="2286000" cy="404812"/>
          </a:xfrm>
          <a:prstGeom prst="rect">
            <a:avLst/>
          </a:prstGeom>
        </p:spPr>
        <p:txBody>
          <a:bodyPr vert="horz" lIns="91440" tIns="45720" rIns="91440" bIns="45720" rtlCol="0" anchor="ctr"/>
          <a:lstStyle>
            <a:lvl1pPr algn="l">
              <a:defRPr sz="1200">
                <a:solidFill>
                  <a:schemeClr val="tx1">
                    <a:tint val="75000"/>
                  </a:schemeClr>
                </a:solidFill>
              </a:defRPr>
            </a:lvl1pPr>
          </a:lstStyle>
          <a:p>
            <a:fld id="{A94360C2-720A-DE44-A82B-3A5FE5824863}" type="datetimeFigureOut">
              <a:rPr lang="en-US" smtClean="0"/>
              <a:t>2/4/2020</a:t>
            </a:fld>
            <a:endParaRPr lang="en-US"/>
          </a:p>
        </p:txBody>
      </p:sp>
      <p:sp>
        <p:nvSpPr>
          <p:cNvPr id="5" name="Footer Placeholder 4">
            <a:extLst>
              <a:ext uri="{FF2B5EF4-FFF2-40B4-BE49-F238E27FC236}">
                <a16:creationId xmlns:a16="http://schemas.microsoft.com/office/drawing/2014/main" id="{B80D2911-8193-0641-8082-49C303A4049C}"/>
              </a:ext>
            </a:extLst>
          </p:cNvPr>
          <p:cNvSpPr>
            <a:spLocks noGrp="1"/>
          </p:cNvSpPr>
          <p:nvPr>
            <p:ph type="ftr" sz="quarter" idx="3"/>
          </p:nvPr>
        </p:nvSpPr>
        <p:spPr>
          <a:xfrm>
            <a:off x="3365500" y="7062788"/>
            <a:ext cx="3429000" cy="4048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F71749-A7CE-FD4D-A6C8-CEA0D15FEC83}"/>
              </a:ext>
            </a:extLst>
          </p:cNvPr>
          <p:cNvSpPr>
            <a:spLocks noGrp="1"/>
          </p:cNvSpPr>
          <p:nvPr>
            <p:ph type="sldNum" sz="quarter" idx="4"/>
          </p:nvPr>
        </p:nvSpPr>
        <p:spPr>
          <a:xfrm>
            <a:off x="7175500" y="7062788"/>
            <a:ext cx="2286000" cy="404812"/>
          </a:xfrm>
          <a:prstGeom prst="rect">
            <a:avLst/>
          </a:prstGeom>
        </p:spPr>
        <p:txBody>
          <a:bodyPr vert="horz" lIns="91440" tIns="45720" rIns="91440" bIns="45720" rtlCol="0" anchor="ctr"/>
          <a:lstStyle>
            <a:lvl1pPr algn="r">
              <a:defRPr sz="1200">
                <a:solidFill>
                  <a:schemeClr val="tx1">
                    <a:tint val="75000"/>
                  </a:schemeClr>
                </a:solidFill>
              </a:defRPr>
            </a:lvl1pPr>
          </a:lstStyle>
          <a:p>
            <a:fld id="{7E3D2F9A-E874-774C-8ED7-C93871FE4A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8" r:id="rId2"/>
    <p:sldLayoutId id="2147483677" r:id="rId3"/>
    <p:sldLayoutId id="2147483676" r:id="rId4"/>
    <p:sldLayoutId id="2147483675" r:id="rId5"/>
    <p:sldLayoutId id="2147483662" r:id="rId6"/>
    <p:sldLayoutId id="2147483674" r:id="rId7"/>
    <p:sldLayoutId id="2147483673" r:id="rId8"/>
    <p:sldLayoutId id="2147483669" r:id="rId9"/>
    <p:sldLayoutId id="2147483670" r:id="rId10"/>
    <p:sldLayoutId id="2147483665" r:id="rId11"/>
  </p:sldLayoutIdLst>
  <p:txStyles>
    <p:titleStyle>
      <a:lvl1pPr eaLnBrk="1" hangingPunct="1">
        <a:defRPr>
          <a:latin typeface="+mj-lt"/>
          <a:ea typeface="+mj-ea"/>
          <a:cs typeface="+mj-cs"/>
        </a:defRPr>
      </a:lvl1pPr>
    </p:titleStyle>
    <p:bodyStyle>
      <a:lvl1pPr marL="0" eaLnBrk="1" hangingPunct="1">
        <a:defRPr sz="2000">
          <a:latin typeface="+mn-lt"/>
          <a:ea typeface="+mn-ea"/>
          <a:cs typeface="+mn-cs"/>
        </a:defRPr>
      </a:lvl1pPr>
      <a:lvl2pPr marL="457200" eaLnBrk="1" hangingPunct="1">
        <a:defRPr sz="2000">
          <a:latin typeface="+mn-lt"/>
          <a:ea typeface="+mn-ea"/>
          <a:cs typeface="+mn-cs"/>
        </a:defRPr>
      </a:lvl2pPr>
      <a:lvl3pPr marL="914400" eaLnBrk="1" hangingPunct="1">
        <a:defRPr sz="2000">
          <a:latin typeface="+mn-lt"/>
          <a:ea typeface="+mn-ea"/>
          <a:cs typeface="+mn-cs"/>
        </a:defRPr>
      </a:lvl3pPr>
      <a:lvl4pPr marL="1371600" eaLnBrk="1" hangingPunct="1">
        <a:defRPr sz="2000">
          <a:latin typeface="+mn-lt"/>
          <a:ea typeface="+mn-ea"/>
          <a:cs typeface="+mn-cs"/>
        </a:defRPr>
      </a:lvl4pPr>
      <a:lvl5pPr marL="1828800" eaLnBrk="1" hangingPunct="1">
        <a:defRPr sz="2000">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annafreud.org/" TargetMode="External"/><Relationship Id="rId2" Type="http://schemas.openxmlformats.org/officeDocument/2006/relationships/hyperlink" Target="http://www.trustlinks.org/"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Jessica.leonard@tnlcommunityfund.org.uk" TargetMode="External"/><Relationship Id="rId2" Type="http://schemas.openxmlformats.org/officeDocument/2006/relationships/hyperlink" Target="mailto:Ruth.Stephens@tnlcommunityfund.org.uk" TargetMode="External"/><Relationship Id="rId1" Type="http://schemas.openxmlformats.org/officeDocument/2006/relationships/slideLayout" Target="../slideLayouts/slideLayout3.xml"/><Relationship Id="rId4" Type="http://schemas.openxmlformats.org/officeDocument/2006/relationships/hyperlink" Target="mailto:danielle.lawrence@tnlcommunityfund.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681E0410-3BAA-B041-806E-CF35FAA41828}"/>
              </a:ext>
            </a:extLst>
          </p:cNvPr>
          <p:cNvPicPr>
            <a:picLocks noGrp="1" noChangeAspect="1"/>
          </p:cNvPicPr>
          <p:nvPr>
            <p:ph type="pic" sz="quarter" idx="14"/>
          </p:nvPr>
        </p:nvPicPr>
        <p:blipFill rotWithShape="1">
          <a:blip r:embed="rId3" cstate="print">
            <a:extLst>
              <a:ext uri="{28A0092B-C50C-407E-A947-70E740481C1C}">
                <a14:useLocalDpi xmlns:a14="http://schemas.microsoft.com/office/drawing/2010/main"/>
              </a:ext>
            </a:extLst>
          </a:blip>
          <a:srcRect t="347" b="347"/>
          <a:stretch/>
        </p:blipFill>
        <p:spPr/>
      </p:pic>
      <p:sp>
        <p:nvSpPr>
          <p:cNvPr id="3" name="Text Placeholder 2">
            <a:extLst>
              <a:ext uri="{FF2B5EF4-FFF2-40B4-BE49-F238E27FC236}">
                <a16:creationId xmlns:a16="http://schemas.microsoft.com/office/drawing/2014/main" id="{4BCA612B-2597-DF4A-B274-CD2AEE826B6F}"/>
              </a:ext>
            </a:extLst>
          </p:cNvPr>
          <p:cNvSpPr>
            <a:spLocks noGrp="1"/>
          </p:cNvSpPr>
          <p:nvPr>
            <p:ph type="body" sz="quarter" idx="16"/>
          </p:nvPr>
        </p:nvSpPr>
        <p:spPr/>
        <p:txBody>
          <a:bodyPr>
            <a:normAutofit fontScale="92500" lnSpcReduction="20000"/>
          </a:bodyPr>
          <a:lstStyle/>
          <a:p>
            <a:r>
              <a:rPr lang="en-US" dirty="0"/>
              <a:t>Ruth Stephens </a:t>
            </a:r>
          </a:p>
          <a:p>
            <a:r>
              <a:rPr lang="en-US" dirty="0"/>
              <a:t>Funding Manager (Essex) and </a:t>
            </a:r>
            <a:r>
              <a:rPr lang="en-US" dirty="0">
                <a:solidFill>
                  <a:srgbClr val="E6007E"/>
                </a:solidFill>
              </a:rPr>
              <a:t>Mental</a:t>
            </a:r>
            <a:r>
              <a:rPr lang="en-US" dirty="0"/>
              <a:t> Health thematic lead for LSE Region</a:t>
            </a:r>
          </a:p>
        </p:txBody>
      </p:sp>
      <p:sp>
        <p:nvSpPr>
          <p:cNvPr id="5" name="Text Placeholder 4">
            <a:extLst>
              <a:ext uri="{FF2B5EF4-FFF2-40B4-BE49-F238E27FC236}">
                <a16:creationId xmlns:a16="http://schemas.microsoft.com/office/drawing/2014/main" id="{C10AB37A-B43F-4A6E-B596-F9308E862948}"/>
              </a:ext>
            </a:extLst>
          </p:cNvPr>
          <p:cNvSpPr>
            <a:spLocks noGrp="1"/>
          </p:cNvSpPr>
          <p:nvPr>
            <p:ph type="body" sz="quarter" idx="15"/>
          </p:nvPr>
        </p:nvSpPr>
        <p:spPr/>
        <p:txBody>
          <a:bodyPr>
            <a:normAutofit fontScale="92500" lnSpcReduction="10000"/>
          </a:bodyPr>
          <a:lstStyle/>
          <a:p>
            <a:r>
              <a:rPr lang="en-GB" dirty="0">
                <a:solidFill>
                  <a:srgbClr val="E70D85"/>
                </a:solidFill>
              </a:rPr>
              <a:t>Mental</a:t>
            </a:r>
            <a:r>
              <a:rPr lang="en-GB" dirty="0"/>
              <a:t> Health: Our Funding</a:t>
            </a:r>
          </a:p>
        </p:txBody>
      </p:sp>
    </p:spTree>
    <p:extLst>
      <p:ext uri="{BB962C8B-B14F-4D97-AF65-F5344CB8AC3E}">
        <p14:creationId xmlns:p14="http://schemas.microsoft.com/office/powerpoint/2010/main" val="1053835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6000" y="1584000"/>
            <a:ext cx="45719" cy="45719"/>
          </a:xfrm>
        </p:spPr>
        <p:txBody>
          <a:bodyPr>
            <a:normAutofit fontScale="25000" lnSpcReduction="20000"/>
          </a:bodyPr>
          <a:lstStyle/>
          <a:p>
            <a:endParaRPr lang="en-GB" dirty="0"/>
          </a:p>
        </p:txBody>
      </p:sp>
      <p:sp>
        <p:nvSpPr>
          <p:cNvPr id="3" name="Text Placeholder 2"/>
          <p:cNvSpPr>
            <a:spLocks noGrp="1"/>
          </p:cNvSpPr>
          <p:nvPr>
            <p:ph type="body" sz="quarter" idx="19"/>
          </p:nvPr>
        </p:nvSpPr>
        <p:spPr>
          <a:xfrm>
            <a:off x="1047552" y="7222087"/>
            <a:ext cx="7239000" cy="265906"/>
          </a:xfrm>
        </p:spPr>
        <p:txBody>
          <a:bodyPr>
            <a:normAutofit lnSpcReduction="10000"/>
          </a:bodyPr>
          <a:lstStyle/>
          <a:p>
            <a:endParaRPr lang="en-GB" dirty="0"/>
          </a:p>
        </p:txBody>
      </p:sp>
      <p:sp>
        <p:nvSpPr>
          <p:cNvPr id="4" name="Text Placeholder 3"/>
          <p:cNvSpPr>
            <a:spLocks noGrp="1"/>
          </p:cNvSpPr>
          <p:nvPr>
            <p:ph type="body" sz="quarter" idx="22"/>
          </p:nvPr>
        </p:nvSpPr>
        <p:spPr/>
        <p:txBody>
          <a:bodyPr>
            <a:normAutofit lnSpcReduction="10000"/>
          </a:bodyPr>
          <a:lstStyle/>
          <a:p>
            <a:r>
              <a:rPr lang="en-GB" dirty="0"/>
              <a:t>What we do</a:t>
            </a:r>
          </a:p>
        </p:txBody>
      </p:sp>
      <p:sp>
        <p:nvSpPr>
          <p:cNvPr id="5" name="Text Placeholder 4"/>
          <p:cNvSpPr>
            <a:spLocks noGrp="1"/>
          </p:cNvSpPr>
          <p:nvPr>
            <p:ph type="body" sz="quarter" idx="24"/>
          </p:nvPr>
        </p:nvSpPr>
        <p:spPr>
          <a:xfrm>
            <a:off x="395165" y="973177"/>
            <a:ext cx="9368835" cy="5542823"/>
          </a:xfrm>
        </p:spPr>
        <p:txBody>
          <a:bodyPr>
            <a:normAutofit/>
          </a:bodyPr>
          <a:lstStyle/>
          <a:p>
            <a:endParaRPr lang="en-GB" dirty="0"/>
          </a:p>
          <a:p>
            <a:r>
              <a:rPr lang="en-GB" dirty="0"/>
              <a:t>- The National Lottery Community Fund funds a wide variety of different organisations and projects across the UK</a:t>
            </a:r>
            <a:br>
              <a:rPr lang="en-GB" dirty="0"/>
            </a:br>
            <a:endParaRPr lang="en-GB" dirty="0"/>
          </a:p>
          <a:p>
            <a:r>
              <a:rPr lang="en-GB" dirty="0"/>
              <a:t>- Many of these projects touch on mental health, loneliness and isolation, wellbeing, etc. What we will focus on today are those projects that specifically focus on mental health – for example offering counselling, or peer support groups.</a:t>
            </a:r>
            <a:br>
              <a:rPr lang="en-GB" dirty="0"/>
            </a:br>
            <a:endParaRPr lang="en-GB" dirty="0"/>
          </a:p>
          <a:p>
            <a:r>
              <a:rPr lang="en-GB" dirty="0"/>
              <a:t>- Our funding in this area ranges from strategic programmes like Head Start, to large projects covering whole countries, regions or themes, to very local work in one estate, street or allotment (or beach!). We have funded over £1bn in this area since 2012. Local examples are Sociability, the Listening Post, Kool Carers.</a:t>
            </a:r>
          </a:p>
          <a:p>
            <a:r>
              <a:rPr lang="en-GB" dirty="0"/>
              <a:t> </a:t>
            </a:r>
          </a:p>
        </p:txBody>
      </p:sp>
    </p:spTree>
    <p:extLst>
      <p:ext uri="{BB962C8B-B14F-4D97-AF65-F5344CB8AC3E}">
        <p14:creationId xmlns:p14="http://schemas.microsoft.com/office/powerpoint/2010/main" val="149679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6000" y="1584000"/>
            <a:ext cx="45719" cy="45719"/>
          </a:xfrm>
        </p:spPr>
        <p:txBody>
          <a:bodyPr>
            <a:normAutofit fontScale="25000" lnSpcReduction="20000"/>
          </a:bodyPr>
          <a:lstStyle/>
          <a:p>
            <a:endParaRPr lang="en-GB" dirty="0"/>
          </a:p>
        </p:txBody>
      </p:sp>
      <p:sp>
        <p:nvSpPr>
          <p:cNvPr id="3" name="Text Placeholder 2"/>
          <p:cNvSpPr>
            <a:spLocks noGrp="1"/>
          </p:cNvSpPr>
          <p:nvPr>
            <p:ph type="body" sz="quarter" idx="19"/>
          </p:nvPr>
        </p:nvSpPr>
        <p:spPr/>
        <p:txBody>
          <a:bodyPr>
            <a:normAutofit lnSpcReduction="10000"/>
          </a:bodyPr>
          <a:lstStyle/>
          <a:p>
            <a:endParaRPr lang="en-GB"/>
          </a:p>
        </p:txBody>
      </p:sp>
      <p:sp>
        <p:nvSpPr>
          <p:cNvPr id="4" name="Text Placeholder 3"/>
          <p:cNvSpPr>
            <a:spLocks noGrp="1"/>
          </p:cNvSpPr>
          <p:nvPr>
            <p:ph type="body" sz="quarter" idx="22"/>
          </p:nvPr>
        </p:nvSpPr>
        <p:spPr/>
        <p:txBody>
          <a:bodyPr>
            <a:normAutofit lnSpcReduction="10000"/>
          </a:bodyPr>
          <a:lstStyle/>
          <a:p>
            <a:r>
              <a:rPr lang="en-GB" dirty="0"/>
              <a:t>Our Learning </a:t>
            </a:r>
          </a:p>
        </p:txBody>
      </p:sp>
      <p:sp>
        <p:nvSpPr>
          <p:cNvPr id="5" name="Text Placeholder 4"/>
          <p:cNvSpPr>
            <a:spLocks noGrp="1"/>
          </p:cNvSpPr>
          <p:nvPr>
            <p:ph type="body" sz="quarter" idx="24"/>
          </p:nvPr>
        </p:nvSpPr>
        <p:spPr>
          <a:xfrm>
            <a:off x="396000" y="1584000"/>
            <a:ext cx="9368835" cy="4932000"/>
          </a:xfrm>
        </p:spPr>
        <p:txBody>
          <a:bodyPr>
            <a:normAutofit/>
          </a:bodyPr>
          <a:lstStyle/>
          <a:p>
            <a:pPr marL="342900" indent="-342900">
              <a:buFontTx/>
              <a:buChar char="-"/>
            </a:pPr>
            <a:r>
              <a:rPr lang="en-GB" dirty="0"/>
              <a:t>The range of learning we collect is as wide as the projects we fund. You can see more on our Insights page on our website, and the Evidence Library. Here you can read insights such as our learning from strategic programmes Talent Match, Head Start and other Reaching Communities projects. </a:t>
            </a:r>
            <a:br>
              <a:rPr lang="en-GB" dirty="0"/>
            </a:br>
            <a:endParaRPr lang="en-GB" dirty="0"/>
          </a:p>
          <a:p>
            <a:pPr marL="342900" indent="-342900">
              <a:buFontTx/>
              <a:buChar char="-"/>
            </a:pPr>
            <a:r>
              <a:rPr lang="en-GB" dirty="0"/>
              <a:t>This learning, as well as external information, influences how we fund in future and what decisions we make about which projects can be successful.</a:t>
            </a:r>
            <a:br>
              <a:rPr lang="en-GB" dirty="0"/>
            </a:br>
            <a:endParaRPr lang="en-GB" dirty="0"/>
          </a:p>
          <a:p>
            <a:pPr marL="342900" indent="-342900">
              <a:buFontTx/>
              <a:buChar char="-"/>
            </a:pPr>
            <a:r>
              <a:rPr lang="en-GB" dirty="0"/>
              <a:t>However, there are many other factors. Nothing is black and white and we are always interested in different perspectives.  </a:t>
            </a:r>
          </a:p>
        </p:txBody>
      </p:sp>
    </p:spTree>
    <p:extLst>
      <p:ext uri="{BB962C8B-B14F-4D97-AF65-F5344CB8AC3E}">
        <p14:creationId xmlns:p14="http://schemas.microsoft.com/office/powerpoint/2010/main" val="3473942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3C31D9-76BE-45E5-AB6D-F394D056405F}"/>
              </a:ext>
            </a:extLst>
          </p:cNvPr>
          <p:cNvSpPr>
            <a:spLocks noGrp="1"/>
          </p:cNvSpPr>
          <p:nvPr>
            <p:ph type="body" sz="quarter" idx="19"/>
          </p:nvPr>
        </p:nvSpPr>
        <p:spPr/>
        <p:txBody>
          <a:bodyPr>
            <a:normAutofit lnSpcReduction="10000"/>
          </a:bodyPr>
          <a:lstStyle/>
          <a:p>
            <a:endParaRPr lang="en-GB"/>
          </a:p>
        </p:txBody>
      </p:sp>
      <p:sp>
        <p:nvSpPr>
          <p:cNvPr id="3" name="Text Placeholder 2">
            <a:extLst>
              <a:ext uri="{FF2B5EF4-FFF2-40B4-BE49-F238E27FC236}">
                <a16:creationId xmlns:a16="http://schemas.microsoft.com/office/drawing/2014/main" id="{095B0EB0-AA40-4212-87A0-CDB48414D62A}"/>
              </a:ext>
            </a:extLst>
          </p:cNvPr>
          <p:cNvSpPr>
            <a:spLocks noGrp="1"/>
          </p:cNvSpPr>
          <p:nvPr>
            <p:ph type="body" sz="quarter" idx="21"/>
          </p:nvPr>
        </p:nvSpPr>
        <p:spPr/>
        <p:txBody>
          <a:bodyPr>
            <a:normAutofit lnSpcReduction="10000"/>
          </a:bodyPr>
          <a:lstStyle/>
          <a:p>
            <a:r>
              <a:rPr lang="en-GB" dirty="0"/>
              <a:t>What do we look for? </a:t>
            </a:r>
          </a:p>
        </p:txBody>
      </p:sp>
      <p:sp>
        <p:nvSpPr>
          <p:cNvPr id="4" name="Text Placeholder 3">
            <a:extLst>
              <a:ext uri="{FF2B5EF4-FFF2-40B4-BE49-F238E27FC236}">
                <a16:creationId xmlns:a16="http://schemas.microsoft.com/office/drawing/2014/main" id="{7F5B66DE-7857-4461-934B-7A53E704B03A}"/>
              </a:ext>
            </a:extLst>
          </p:cNvPr>
          <p:cNvSpPr>
            <a:spLocks noGrp="1"/>
          </p:cNvSpPr>
          <p:nvPr>
            <p:ph type="body" sz="quarter" idx="23"/>
          </p:nvPr>
        </p:nvSpPr>
        <p:spPr/>
        <p:txBody>
          <a:bodyPr>
            <a:normAutofit lnSpcReduction="10000"/>
          </a:bodyPr>
          <a:lstStyle/>
          <a:p>
            <a:r>
              <a:rPr lang="en-GB" dirty="0"/>
              <a:t>- The million £ question! Difficult to answer but there are some key areas we can focus on. </a:t>
            </a:r>
            <a:br>
              <a:rPr lang="en-GB" dirty="0"/>
            </a:br>
            <a:endParaRPr lang="en-GB" dirty="0"/>
          </a:p>
          <a:p>
            <a:r>
              <a:rPr lang="en-GB" dirty="0"/>
              <a:t>- People in the Lead: our key focus as a funder. This describes how service users, beneficiaries, or whatever word we use, are fully involved in and able to direct the services they receive. Work is strengths-based and looks to empower. How does this work with users with multiple needs?  </a:t>
            </a:r>
            <a:br>
              <a:rPr lang="en-GB" dirty="0"/>
            </a:br>
            <a:endParaRPr lang="en-GB" dirty="0"/>
          </a:p>
          <a:p>
            <a:r>
              <a:rPr lang="en-GB" dirty="0"/>
              <a:t>- Our funding priorities: early intervention, building relationships, places and spaces and how these relate to your work / mental health. </a:t>
            </a:r>
            <a:br>
              <a:rPr lang="en-GB" dirty="0"/>
            </a:br>
            <a:br>
              <a:rPr lang="en-GB" dirty="0"/>
            </a:br>
            <a:r>
              <a:rPr lang="en-GB" dirty="0"/>
              <a:t>- Do No Harm: are you clear that your work will not cause (further) harm? How? The onus on this rises the more vulnerable the people you support. </a:t>
            </a:r>
          </a:p>
          <a:p>
            <a:endParaRPr lang="en-GB" dirty="0"/>
          </a:p>
        </p:txBody>
      </p:sp>
    </p:spTree>
    <p:extLst>
      <p:ext uri="{BB962C8B-B14F-4D97-AF65-F5344CB8AC3E}">
        <p14:creationId xmlns:p14="http://schemas.microsoft.com/office/powerpoint/2010/main" val="2178420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F49238D-3B9C-48DD-860A-F5F94A0540C6}"/>
              </a:ext>
            </a:extLst>
          </p:cNvPr>
          <p:cNvSpPr>
            <a:spLocks noGrp="1"/>
          </p:cNvSpPr>
          <p:nvPr>
            <p:ph type="body" sz="quarter" idx="19"/>
          </p:nvPr>
        </p:nvSpPr>
        <p:spPr/>
        <p:txBody>
          <a:bodyPr>
            <a:normAutofit lnSpcReduction="10000"/>
          </a:bodyPr>
          <a:lstStyle/>
          <a:p>
            <a:endParaRPr lang="en-GB"/>
          </a:p>
        </p:txBody>
      </p:sp>
      <p:sp>
        <p:nvSpPr>
          <p:cNvPr id="3" name="Text Placeholder 2">
            <a:extLst>
              <a:ext uri="{FF2B5EF4-FFF2-40B4-BE49-F238E27FC236}">
                <a16:creationId xmlns:a16="http://schemas.microsoft.com/office/drawing/2014/main" id="{DCA9E67D-C705-414B-8976-90103318EDDE}"/>
              </a:ext>
            </a:extLst>
          </p:cNvPr>
          <p:cNvSpPr>
            <a:spLocks noGrp="1"/>
          </p:cNvSpPr>
          <p:nvPr>
            <p:ph type="body" sz="quarter" idx="21"/>
          </p:nvPr>
        </p:nvSpPr>
        <p:spPr/>
        <p:txBody>
          <a:bodyPr>
            <a:normAutofit lnSpcReduction="10000"/>
          </a:bodyPr>
          <a:lstStyle/>
          <a:p>
            <a:r>
              <a:rPr lang="en-GB" dirty="0"/>
              <a:t>What do we look for? </a:t>
            </a:r>
          </a:p>
        </p:txBody>
      </p:sp>
      <p:sp>
        <p:nvSpPr>
          <p:cNvPr id="4" name="Text Placeholder 3">
            <a:extLst>
              <a:ext uri="{FF2B5EF4-FFF2-40B4-BE49-F238E27FC236}">
                <a16:creationId xmlns:a16="http://schemas.microsoft.com/office/drawing/2014/main" id="{248CC98A-074E-451B-950F-424EB5B280CA}"/>
              </a:ext>
            </a:extLst>
          </p:cNvPr>
          <p:cNvSpPr>
            <a:spLocks noGrp="1"/>
          </p:cNvSpPr>
          <p:nvPr>
            <p:ph type="body" sz="quarter" idx="23"/>
          </p:nvPr>
        </p:nvSpPr>
        <p:spPr/>
        <p:txBody>
          <a:bodyPr vert="horz" lIns="91440" tIns="45720" rIns="91440" bIns="45720" rtlCol="0">
            <a:normAutofit/>
          </a:bodyPr>
          <a:lstStyle/>
          <a:p>
            <a:r>
              <a:rPr lang="en-GB" dirty="0"/>
              <a:t>- Theory of Change: are we clear that the activities will lead to the outcomes / impact? Are the outcome realistic? </a:t>
            </a:r>
          </a:p>
          <a:p>
            <a:endParaRPr lang="en-GB" dirty="0"/>
          </a:p>
          <a:p>
            <a:r>
              <a:rPr lang="en-GB" dirty="0"/>
              <a:t>- Quality: this covers factors such as supervision being included and costed. Are new approaches evidence-based?  </a:t>
            </a:r>
            <a:br>
              <a:rPr lang="en-GB" dirty="0"/>
            </a:br>
            <a:endParaRPr lang="en-GB" dirty="0"/>
          </a:p>
          <a:p>
            <a:r>
              <a:rPr lang="en-GB" dirty="0"/>
              <a:t>- Referral pathways: what happens to the people you can’t support? What happens to them after your support? Can you demonstrate good relationships with other providers? </a:t>
            </a:r>
            <a:br>
              <a:rPr lang="en-GB" dirty="0"/>
            </a:br>
            <a:endParaRPr lang="en-GB" dirty="0"/>
          </a:p>
          <a:p>
            <a:r>
              <a:rPr lang="en-GB" dirty="0"/>
              <a:t>- Partnership working </a:t>
            </a:r>
          </a:p>
          <a:p>
            <a:endParaRPr lang="en-GB" dirty="0"/>
          </a:p>
        </p:txBody>
      </p:sp>
    </p:spTree>
    <p:extLst>
      <p:ext uri="{BB962C8B-B14F-4D97-AF65-F5344CB8AC3E}">
        <p14:creationId xmlns:p14="http://schemas.microsoft.com/office/powerpoint/2010/main" val="327055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B19FE41-8609-4656-8832-390B8B54B738}"/>
              </a:ext>
            </a:extLst>
          </p:cNvPr>
          <p:cNvSpPr>
            <a:spLocks noGrp="1"/>
          </p:cNvSpPr>
          <p:nvPr>
            <p:ph type="body" sz="quarter" idx="19"/>
          </p:nvPr>
        </p:nvSpPr>
        <p:spPr/>
        <p:txBody>
          <a:bodyPr>
            <a:normAutofit lnSpcReduction="10000"/>
          </a:bodyPr>
          <a:lstStyle/>
          <a:p>
            <a:endParaRPr lang="en-GB"/>
          </a:p>
        </p:txBody>
      </p:sp>
      <p:sp>
        <p:nvSpPr>
          <p:cNvPr id="3" name="Text Placeholder 2">
            <a:extLst>
              <a:ext uri="{FF2B5EF4-FFF2-40B4-BE49-F238E27FC236}">
                <a16:creationId xmlns:a16="http://schemas.microsoft.com/office/drawing/2014/main" id="{A77EE0E5-8A08-445C-8881-388D4977849D}"/>
              </a:ext>
            </a:extLst>
          </p:cNvPr>
          <p:cNvSpPr>
            <a:spLocks noGrp="1"/>
          </p:cNvSpPr>
          <p:nvPr>
            <p:ph type="body" sz="quarter" idx="21"/>
          </p:nvPr>
        </p:nvSpPr>
        <p:spPr/>
        <p:txBody>
          <a:bodyPr>
            <a:normAutofit lnSpcReduction="10000"/>
          </a:bodyPr>
          <a:lstStyle/>
          <a:p>
            <a:r>
              <a:rPr lang="en-GB" dirty="0"/>
              <a:t>Examples of our funding </a:t>
            </a:r>
          </a:p>
        </p:txBody>
      </p:sp>
      <p:sp>
        <p:nvSpPr>
          <p:cNvPr id="4" name="Text Placeholder 3">
            <a:extLst>
              <a:ext uri="{FF2B5EF4-FFF2-40B4-BE49-F238E27FC236}">
                <a16:creationId xmlns:a16="http://schemas.microsoft.com/office/drawing/2014/main" id="{C8538F81-A213-4492-A99D-0DC980D763B8}"/>
              </a:ext>
            </a:extLst>
          </p:cNvPr>
          <p:cNvSpPr>
            <a:spLocks noGrp="1"/>
          </p:cNvSpPr>
          <p:nvPr>
            <p:ph type="body" sz="quarter" idx="23"/>
          </p:nvPr>
        </p:nvSpPr>
        <p:spPr/>
        <p:txBody>
          <a:bodyPr/>
          <a:lstStyle/>
          <a:p>
            <a:r>
              <a:rPr lang="en-GB" dirty="0"/>
              <a:t>- </a:t>
            </a:r>
            <a:r>
              <a:rPr lang="en-GB" dirty="0" err="1">
                <a:solidFill>
                  <a:schemeClr val="tx2"/>
                </a:solidFill>
              </a:rPr>
              <a:t>TrustLinks</a:t>
            </a:r>
            <a:r>
              <a:rPr lang="en-GB" dirty="0"/>
              <a:t>: mental health support based on horticulture, gardening, working outside. Work across a range of need and with high needs individuals. Service users are all members with a vote, difficult to distinguish between them and staff members. </a:t>
            </a:r>
            <a:r>
              <a:rPr lang="en-GB" dirty="0">
                <a:hlinkClick r:id="rId2"/>
              </a:rPr>
              <a:t>www.trustlinks.org</a:t>
            </a:r>
            <a:r>
              <a:rPr lang="en-GB" dirty="0"/>
              <a:t> </a:t>
            </a:r>
          </a:p>
          <a:p>
            <a:endParaRPr lang="en-GB" dirty="0"/>
          </a:p>
          <a:p>
            <a:r>
              <a:rPr lang="en-GB" dirty="0"/>
              <a:t>- </a:t>
            </a:r>
            <a:r>
              <a:rPr lang="en-GB" dirty="0">
                <a:solidFill>
                  <a:schemeClr val="tx2"/>
                </a:solidFill>
              </a:rPr>
              <a:t>Anna Freud Centre</a:t>
            </a:r>
            <a:r>
              <a:rPr lang="en-GB" dirty="0"/>
              <a:t>: funded by our UK portfolio to set up UK Trauma Centre, bringing together learning and best practise. </a:t>
            </a:r>
            <a:r>
              <a:rPr lang="en-GB" dirty="0">
                <a:hlinkClick r:id="rId3"/>
              </a:rPr>
              <a:t>www.annafreud.org</a:t>
            </a:r>
            <a:r>
              <a:rPr lang="en-GB" dirty="0"/>
              <a:t> </a:t>
            </a:r>
            <a:br>
              <a:rPr lang="en-GB" dirty="0"/>
            </a:br>
            <a:endParaRPr lang="en-GB" dirty="0"/>
          </a:p>
          <a:p>
            <a:r>
              <a:rPr lang="en-GB" dirty="0"/>
              <a:t>- </a:t>
            </a:r>
            <a:r>
              <a:rPr lang="en-GB" dirty="0">
                <a:solidFill>
                  <a:schemeClr val="tx2"/>
                </a:solidFill>
              </a:rPr>
              <a:t>Colchester CAB</a:t>
            </a:r>
            <a:r>
              <a:rPr lang="en-GB" dirty="0"/>
              <a:t>: grant of £40,000 to provide debt and money advice to people exiting local MH Hospital. Early intervention and empowerment.   </a:t>
            </a:r>
          </a:p>
        </p:txBody>
      </p:sp>
    </p:spTree>
    <p:extLst>
      <p:ext uri="{BB962C8B-B14F-4D97-AF65-F5344CB8AC3E}">
        <p14:creationId xmlns:p14="http://schemas.microsoft.com/office/powerpoint/2010/main" val="367741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48444D-5CB3-4BA5-A122-5D2C2DACB580}"/>
              </a:ext>
            </a:extLst>
          </p:cNvPr>
          <p:cNvSpPr>
            <a:spLocks noGrp="1"/>
          </p:cNvSpPr>
          <p:nvPr>
            <p:ph type="body" sz="quarter" idx="19"/>
          </p:nvPr>
        </p:nvSpPr>
        <p:spPr/>
        <p:txBody>
          <a:bodyPr>
            <a:normAutofit lnSpcReduction="10000"/>
          </a:bodyPr>
          <a:lstStyle/>
          <a:p>
            <a:endParaRPr lang="en-GB"/>
          </a:p>
        </p:txBody>
      </p:sp>
      <p:sp>
        <p:nvSpPr>
          <p:cNvPr id="3" name="Text Placeholder 2">
            <a:extLst>
              <a:ext uri="{FF2B5EF4-FFF2-40B4-BE49-F238E27FC236}">
                <a16:creationId xmlns:a16="http://schemas.microsoft.com/office/drawing/2014/main" id="{5D89557D-75F3-4159-B19C-37F54DF562CE}"/>
              </a:ext>
            </a:extLst>
          </p:cNvPr>
          <p:cNvSpPr>
            <a:spLocks noGrp="1"/>
          </p:cNvSpPr>
          <p:nvPr>
            <p:ph type="body" sz="quarter" idx="21"/>
          </p:nvPr>
        </p:nvSpPr>
        <p:spPr/>
        <p:txBody>
          <a:bodyPr>
            <a:normAutofit lnSpcReduction="10000"/>
          </a:bodyPr>
          <a:lstStyle/>
          <a:p>
            <a:r>
              <a:rPr lang="en-GB" dirty="0"/>
              <a:t>Questions </a:t>
            </a:r>
          </a:p>
        </p:txBody>
      </p:sp>
      <p:sp>
        <p:nvSpPr>
          <p:cNvPr id="4" name="Text Placeholder 3">
            <a:extLst>
              <a:ext uri="{FF2B5EF4-FFF2-40B4-BE49-F238E27FC236}">
                <a16:creationId xmlns:a16="http://schemas.microsoft.com/office/drawing/2014/main" id="{86AB3456-72BE-42D6-8C48-0E7982E4E730}"/>
              </a:ext>
            </a:extLst>
          </p:cNvPr>
          <p:cNvSpPr>
            <a:spLocks noGrp="1"/>
          </p:cNvSpPr>
          <p:nvPr>
            <p:ph type="body" sz="quarter" idx="23"/>
          </p:nvPr>
        </p:nvSpPr>
        <p:spPr/>
        <p:txBody>
          <a:bodyPr>
            <a:normAutofit fontScale="92500" lnSpcReduction="20000"/>
          </a:bodyPr>
          <a:lstStyle/>
          <a:p>
            <a:endParaRPr lang="en-GB" dirty="0"/>
          </a:p>
          <a:p>
            <a:r>
              <a:rPr lang="en-GB" dirty="0"/>
              <a:t>TNLCF Essex team: </a:t>
            </a:r>
          </a:p>
          <a:p>
            <a:endParaRPr lang="en-GB" dirty="0"/>
          </a:p>
          <a:p>
            <a:r>
              <a:rPr lang="en-GB" dirty="0">
                <a:hlinkClick r:id="rId2"/>
              </a:rPr>
              <a:t>Ruth.Stephens@tnlcommunityfund.org.uk</a:t>
            </a:r>
            <a:r>
              <a:rPr lang="en-GB" dirty="0"/>
              <a:t> - FM – covering pan-Essex, Basildon, Thurrock, Castle Point, Rochford and Southend on Sea</a:t>
            </a:r>
          </a:p>
          <a:p>
            <a:r>
              <a:rPr lang="en-GB" dirty="0">
                <a:hlinkClick r:id="rId3"/>
              </a:rPr>
              <a:t>Jessica.leonard@tnlcommunityfund.org.uk</a:t>
            </a:r>
            <a:r>
              <a:rPr lang="en-GB" dirty="0"/>
              <a:t> – Funding Officer, covering Tendring, Colchester, Braintree, Uttlesford</a:t>
            </a:r>
          </a:p>
          <a:p>
            <a:r>
              <a:rPr lang="en-GB" dirty="0">
                <a:hlinkClick r:id="rId4"/>
              </a:rPr>
              <a:t>danielle.lawrence@tnlcommunityfund.org.uk</a:t>
            </a:r>
            <a:r>
              <a:rPr lang="en-GB" dirty="0"/>
              <a:t> – Funding Officer, covering Chelmsford, Maldon, Brentwood, Epping Forest, Harlow</a:t>
            </a:r>
          </a:p>
          <a:p>
            <a:endParaRPr lang="en-GB" dirty="0"/>
          </a:p>
          <a:p>
            <a:r>
              <a:rPr lang="en-GB" dirty="0"/>
              <a:t>Website: www.tnlcommunityfund.org.uk</a:t>
            </a:r>
          </a:p>
          <a:p>
            <a:r>
              <a:rPr lang="en-GB" dirty="0"/>
              <a:t>Email: Londonandsoutheastteam@tnlcommunityfund.org.uk</a:t>
            </a:r>
          </a:p>
          <a:p>
            <a:r>
              <a:rPr lang="en-GB" dirty="0"/>
              <a:t>Big Advice Team – 0345 4 102030</a:t>
            </a:r>
          </a:p>
          <a:p>
            <a:endParaRPr lang="en-GB" dirty="0"/>
          </a:p>
          <a:p>
            <a:r>
              <a:rPr lang="en-GB" dirty="0"/>
              <a:t>Thank you!</a:t>
            </a:r>
          </a:p>
        </p:txBody>
      </p:sp>
    </p:spTree>
    <p:extLst>
      <p:ext uri="{BB962C8B-B14F-4D97-AF65-F5344CB8AC3E}">
        <p14:creationId xmlns:p14="http://schemas.microsoft.com/office/powerpoint/2010/main" val="1664228500"/>
      </p:ext>
    </p:extLst>
  </p:cSld>
  <p:clrMapOvr>
    <a:masterClrMapping/>
  </p:clrMapOvr>
</p:sld>
</file>

<file path=ppt/theme/theme1.xml><?xml version="1.0" encoding="utf-8"?>
<a:theme xmlns:a="http://schemas.openxmlformats.org/drawingml/2006/main" name="Office Theme">
  <a:themeElements>
    <a:clrScheme name="TNLCF Colour Palette">
      <a:dk1>
        <a:srgbClr val="000000"/>
      </a:dk1>
      <a:lt1>
        <a:srgbClr val="FFFFFF"/>
      </a:lt1>
      <a:dk2>
        <a:srgbClr val="E6007E"/>
      </a:dk2>
      <a:lt2>
        <a:srgbClr val="5C003A"/>
      </a:lt2>
      <a:accent1>
        <a:srgbClr val="002B57"/>
      </a:accent1>
      <a:accent2>
        <a:srgbClr val="51AE32"/>
      </a:accent2>
      <a:accent3>
        <a:srgbClr val="009098"/>
      </a:accent3>
      <a:accent4>
        <a:srgbClr val="0075B0"/>
      </a:accent4>
      <a:accent5>
        <a:srgbClr val="FDC300"/>
      </a:accent5>
      <a:accent6>
        <a:srgbClr val="EA590C"/>
      </a:accent6>
      <a:hlink>
        <a:srgbClr val="E6007E"/>
      </a:hlink>
      <a:folHlink>
        <a:srgbClr val="5C003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NLCF_PowerPoint_Template-E-T07.1 [Read-Only]" id="{BED3710A-41CA-455D-924A-CEDAB93911C0}" vid="{40A77E31-882A-498C-8F76-D224A5A612D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F2C4987A6EAF4BAE80A8646AAA03B4" ma:contentTypeVersion="10" ma:contentTypeDescription="Create a new document." ma:contentTypeScope="" ma:versionID="2b75cb155e42f5e7253fa034988021ec">
  <xsd:schema xmlns:xsd="http://www.w3.org/2001/XMLSchema" xmlns:xs="http://www.w3.org/2001/XMLSchema" xmlns:p="http://schemas.microsoft.com/office/2006/metadata/properties" xmlns:ns3="a1c74957-fe9a-40e2-a9c1-f4d94a0c0ff1" targetNamespace="http://schemas.microsoft.com/office/2006/metadata/properties" ma:root="true" ma:fieldsID="233fe91c458dd93217fd3121f331ac6b" ns3:_="">
    <xsd:import namespace="a1c74957-fe9a-40e2-a9c1-f4d94a0c0ff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c74957-fe9a-40e2-a9c1-f4d94a0c0f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536D411-5208-4D54-9855-189536C732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c74957-fe9a-40e2-a9c1-f4d94a0c0f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B5832F-B42B-4BD1-80D8-FDCE4CB4A703}">
  <ds:schemaRefs>
    <ds:schemaRef ds:uri="http://schemas.microsoft.com/sharepoint/v3/contenttype/forms"/>
  </ds:schemaRefs>
</ds:datastoreItem>
</file>

<file path=customXml/itemProps3.xml><?xml version="1.0" encoding="utf-8"?>
<ds:datastoreItem xmlns:ds="http://schemas.openxmlformats.org/officeDocument/2006/customXml" ds:itemID="{66C121A6-2713-44ED-961E-BEEA1E2920A5}">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a1c74957-fe9a-40e2-a9c1-f4d94a0c0ff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TNLCF_PowerPoint_Template</Template>
  <TotalTime>503</TotalTime>
  <Words>394</Words>
  <Application>Microsoft Office PowerPoint</Application>
  <PresentationFormat>Custom</PresentationFormat>
  <Paragraphs>47</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Rockwell</vt:lpstr>
      <vt:lpstr>Rockwell Std</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Juliette Kelvin</dc:creator>
  <cp:lastModifiedBy>Chloe Hinds, LDP Admin Assistant</cp:lastModifiedBy>
  <cp:revision>20</cp:revision>
  <cp:lastPrinted>2018-12-19T12:02:44Z</cp:lastPrinted>
  <dcterms:created xsi:type="dcterms:W3CDTF">2019-02-04T09:17:31Z</dcterms:created>
  <dcterms:modified xsi:type="dcterms:W3CDTF">2020-02-04T12:11:03Z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2018-11-22T00:00:00Z</vt:filetime>
  </property>
  <property fmtid="{D5CDD505-2E9C-101B-9397-08002B2CF9AE}" pid="3" name="Creator">
    <vt:lpwstr>Adobe InDesign CC 13.1 (Macintosh)</vt:lpwstr>
  </property>
  <property fmtid="{D5CDD505-2E9C-101B-9397-08002B2CF9AE}" pid="4" name="LastSaved">
    <vt:filetime>2018-11-22T00:00:00Z</vt:filetime>
  </property>
  <property fmtid="{D5CDD505-2E9C-101B-9397-08002B2CF9AE}" pid="5" name="ContentTypeId">
    <vt:lpwstr>0x0101000BF2C4987A6EAF4BAE80A8646AAA03B4</vt:lpwstr>
  </property>
</Properties>
</file>