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 id="2147483659" r:id="rId2"/>
  </p:sldMasterIdLst>
  <p:notesMasterIdLst>
    <p:notesMasterId r:id="rId33"/>
  </p:notesMasterIdLst>
  <p:handoutMasterIdLst>
    <p:handoutMasterId r:id="rId34"/>
  </p:handoutMasterIdLst>
  <p:sldIdLst>
    <p:sldId id="257" r:id="rId3"/>
    <p:sldId id="500" r:id="rId4"/>
    <p:sldId id="396" r:id="rId5"/>
    <p:sldId id="533" r:id="rId6"/>
    <p:sldId id="557" r:id="rId7"/>
    <p:sldId id="531" r:id="rId8"/>
    <p:sldId id="508" r:id="rId9"/>
    <p:sldId id="534" r:id="rId10"/>
    <p:sldId id="570" r:id="rId11"/>
    <p:sldId id="552" r:id="rId12"/>
    <p:sldId id="468" r:id="rId13"/>
    <p:sldId id="506" r:id="rId14"/>
    <p:sldId id="573" r:id="rId15"/>
    <p:sldId id="575" r:id="rId16"/>
    <p:sldId id="574" r:id="rId17"/>
    <p:sldId id="576" r:id="rId18"/>
    <p:sldId id="502" r:id="rId19"/>
    <p:sldId id="572" r:id="rId20"/>
    <p:sldId id="517" r:id="rId21"/>
    <p:sldId id="578" r:id="rId22"/>
    <p:sldId id="577" r:id="rId23"/>
    <p:sldId id="503" r:id="rId24"/>
    <p:sldId id="556" r:id="rId25"/>
    <p:sldId id="579" r:id="rId26"/>
    <p:sldId id="560" r:id="rId27"/>
    <p:sldId id="518" r:id="rId28"/>
    <p:sldId id="519" r:id="rId29"/>
    <p:sldId id="520" r:id="rId30"/>
    <p:sldId id="521" r:id="rId31"/>
    <p:sldId id="483" r:id="rId32"/>
  </p:sldIdLst>
  <p:sldSz cx="9144000" cy="6858000" type="screen4x3"/>
  <p:notesSz cx="6669088" cy="9753600"/>
  <p:custDataLst>
    <p:tags r:id="rId3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2" userDrawn="1">
          <p15:clr>
            <a:srgbClr val="A4A3A4"/>
          </p15:clr>
        </p15:guide>
        <p15:guide id="2" pos="210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eeman, Paul" initials="F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AE23"/>
    <a:srgbClr val="000000"/>
    <a:srgbClr val="0000FF"/>
    <a:srgbClr val="27B137"/>
    <a:srgbClr val="D0FCD1"/>
    <a:srgbClr val="D7F5D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65D282-A6F9-4CCC-A78A-3BBF535B26F9}" v="543" dt="2020-12-10T20:24:31.520"/>
    <p1510:client id="{716868E1-6D16-4166-AF60-8473A443AEEF}" v="106" dt="2020-12-10T11:19:11.242"/>
    <p1510:client id="{9B1939EF-CCFA-47B0-A80B-4B2CDAA41059}" v="215" dt="2020-11-04T10:06:02.605"/>
    <p1510:client id="{BA8A723C-2357-4052-A42D-530D0C7DA011}" v="172" dt="2020-10-13T12:20:32.297"/>
    <p1510:client id="{C0A93FF6-0814-481D-81C5-42D50F9839C5}" v="68" dt="2020-10-13T13:51:09.227"/>
    <p1510:client id="{CD66EA16-2D30-4617-95A7-E2B60B3E8479}" v="1013" dt="2020-10-13T08:29:15.973"/>
    <p1510:client id="{DADC4453-D080-4135-9F29-448943FB50B2}" v="501" dt="2020-12-11T16:53:52.263"/>
    <p1510:client id="{FAAA54D2-F410-490D-B919-8B4EB6BED72C}" v="4" dt="2020-11-05T11:16:46.761"/>
    <p1510:client id="{FAE3BB1E-FDBD-4B29-9B6F-5CEC28CBE0C2}" v="283" dt="2020-10-13T13:44:29.969"/>
    <p1510:client id="{FCC6D53A-7429-4EF4-B8A4-50DDB53F2376}" v="75" dt="2020-12-10T20:34:26.1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50" autoAdjust="0"/>
    <p:restoredTop sz="97712" autoAdjust="0"/>
  </p:normalViewPr>
  <p:slideViewPr>
    <p:cSldViewPr snapToGrid="0" snapToObjects="1">
      <p:cViewPr>
        <p:scale>
          <a:sx n="100" d="100"/>
          <a:sy n="100" d="100"/>
        </p:scale>
        <p:origin x="-690" y="93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5" d="100"/>
          <a:sy n="85" d="100"/>
        </p:scale>
        <p:origin x="-3822" y="-96"/>
      </p:cViewPr>
      <p:guideLst>
        <p:guide orient="horz" pos="3072"/>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handoutMaster" Target="handoutMasters/handoutMaster1.xml"/><Relationship Id="rId42" Type="http://schemas.microsoft.com/office/2015/10/relationships/revisionInfo" Target="revisionInfo.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gs" Target="tags/tag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eeman, Paul" userId="jNgghLRAjTJksPBRC5BO5on4wJV6zIcCTWb/x5pSssA=" providerId="None" clId="Web-{CD66EA16-2D30-4617-95A7-E2B60B3E8479}"/>
    <pc:docChg chg="addSld modSld sldOrd">
      <pc:chgData name="Freeman, Paul" userId="jNgghLRAjTJksPBRC5BO5on4wJV6zIcCTWb/x5pSssA=" providerId="None" clId="Web-{CD66EA16-2D30-4617-95A7-E2B60B3E8479}" dt="2020-10-13T08:29:15.973" v="999" actId="20577"/>
      <pc:docMkLst>
        <pc:docMk/>
      </pc:docMkLst>
      <pc:sldChg chg="addSp modSp">
        <pc:chgData name="Freeman, Paul" userId="jNgghLRAjTJksPBRC5BO5on4wJV6zIcCTWb/x5pSssA=" providerId="None" clId="Web-{CD66EA16-2D30-4617-95A7-E2B60B3E8479}" dt="2020-10-13T08:18:21.936" v="321" actId="20577"/>
        <pc:sldMkLst>
          <pc:docMk/>
          <pc:sldMk cId="1357415138" sldId="546"/>
        </pc:sldMkLst>
        <pc:spChg chg="mod">
          <ac:chgData name="Freeman, Paul" userId="jNgghLRAjTJksPBRC5BO5on4wJV6zIcCTWb/x5pSssA=" providerId="None" clId="Web-{CD66EA16-2D30-4617-95A7-E2B60B3E8479}" dt="2020-10-13T08:17:41.544" v="298" actId="20577"/>
          <ac:spMkLst>
            <pc:docMk/>
            <pc:sldMk cId="1357415138" sldId="546"/>
            <ac:spMk id="2" creationId="{00000000-0000-0000-0000-000000000000}"/>
          </ac:spMkLst>
        </pc:spChg>
        <pc:spChg chg="mod">
          <ac:chgData name="Freeman, Paul" userId="jNgghLRAjTJksPBRC5BO5on4wJV6zIcCTWb/x5pSssA=" providerId="None" clId="Web-{CD66EA16-2D30-4617-95A7-E2B60B3E8479}" dt="2020-10-13T08:18:21.936" v="321" actId="20577"/>
          <ac:spMkLst>
            <pc:docMk/>
            <pc:sldMk cId="1357415138" sldId="546"/>
            <ac:spMk id="4" creationId="{00000000-0000-0000-0000-000000000000}"/>
          </ac:spMkLst>
        </pc:spChg>
        <pc:picChg chg="add mod">
          <ac:chgData name="Freeman, Paul" userId="jNgghLRAjTJksPBRC5BO5on4wJV6zIcCTWb/x5pSssA=" providerId="None" clId="Web-{CD66EA16-2D30-4617-95A7-E2B60B3E8479}" dt="2020-10-13T08:13:47.114" v="204" actId="1076"/>
          <ac:picMkLst>
            <pc:docMk/>
            <pc:sldMk cId="1357415138" sldId="546"/>
            <ac:picMk id="3" creationId="{80F55F9B-E8A8-43DC-ACA2-A345A7A8F524}"/>
          </ac:picMkLst>
        </pc:picChg>
        <pc:picChg chg="add mod">
          <ac:chgData name="Freeman, Paul" userId="jNgghLRAjTJksPBRC5BO5on4wJV6zIcCTWb/x5pSssA=" providerId="None" clId="Web-{CD66EA16-2D30-4617-95A7-E2B60B3E8479}" dt="2020-10-13T08:14:13.756" v="210" actId="1076"/>
          <ac:picMkLst>
            <pc:docMk/>
            <pc:sldMk cId="1357415138" sldId="546"/>
            <ac:picMk id="5" creationId="{F5B3F547-4A7F-4180-AB45-09C19E59CA4F}"/>
          </ac:picMkLst>
        </pc:picChg>
      </pc:sldChg>
      <pc:sldChg chg="modSp">
        <pc:chgData name="Freeman, Paul" userId="jNgghLRAjTJksPBRC5BO5on4wJV6zIcCTWb/x5pSssA=" providerId="None" clId="Web-{CD66EA16-2D30-4617-95A7-E2B60B3E8479}" dt="2020-10-13T08:29:14.770" v="997" actId="20577"/>
        <pc:sldMkLst>
          <pc:docMk/>
          <pc:sldMk cId="777944923" sldId="554"/>
        </pc:sldMkLst>
        <pc:spChg chg="mod">
          <ac:chgData name="Freeman, Paul" userId="jNgghLRAjTJksPBRC5BO5on4wJV6zIcCTWb/x5pSssA=" providerId="None" clId="Web-{CD66EA16-2D30-4617-95A7-E2B60B3E8479}" dt="2020-10-13T08:28:12.596" v="953" actId="20577"/>
          <ac:spMkLst>
            <pc:docMk/>
            <pc:sldMk cId="777944923" sldId="554"/>
            <ac:spMk id="2" creationId="{00000000-0000-0000-0000-000000000000}"/>
          </ac:spMkLst>
        </pc:spChg>
        <pc:spChg chg="mod">
          <ac:chgData name="Freeman, Paul" userId="jNgghLRAjTJksPBRC5BO5on4wJV6zIcCTWb/x5pSssA=" providerId="None" clId="Web-{CD66EA16-2D30-4617-95A7-E2B60B3E8479}" dt="2020-10-13T08:29:14.770" v="997" actId="20577"/>
          <ac:spMkLst>
            <pc:docMk/>
            <pc:sldMk cId="777944923" sldId="554"/>
            <ac:spMk id="4" creationId="{00000000-0000-0000-0000-000000000000}"/>
          </ac:spMkLst>
        </pc:spChg>
      </pc:sldChg>
      <pc:sldChg chg="modSp add ord replId">
        <pc:chgData name="Freeman, Paul" userId="jNgghLRAjTJksPBRC5BO5on4wJV6zIcCTWb/x5pSssA=" providerId="None" clId="Web-{CD66EA16-2D30-4617-95A7-E2B60B3E8479}" dt="2020-10-13T08:27:45.095" v="950" actId="20577"/>
        <pc:sldMkLst>
          <pc:docMk/>
          <pc:sldMk cId="144909488" sldId="559"/>
        </pc:sldMkLst>
        <pc:spChg chg="mod">
          <ac:chgData name="Freeman, Paul" userId="jNgghLRAjTJksPBRC5BO5on4wJV6zIcCTWb/x5pSssA=" providerId="None" clId="Web-{CD66EA16-2D30-4617-95A7-E2B60B3E8479}" dt="2020-10-13T08:22:52.836" v="706" actId="20577"/>
          <ac:spMkLst>
            <pc:docMk/>
            <pc:sldMk cId="144909488" sldId="559"/>
            <ac:spMk id="2" creationId="{00000000-0000-0000-0000-000000000000}"/>
          </ac:spMkLst>
        </pc:spChg>
        <pc:spChg chg="mod">
          <ac:chgData name="Freeman, Paul" userId="jNgghLRAjTJksPBRC5BO5on4wJV6zIcCTWb/x5pSssA=" providerId="None" clId="Web-{CD66EA16-2D30-4617-95A7-E2B60B3E8479}" dt="2020-10-13T08:27:45.095" v="950" actId="20577"/>
          <ac:spMkLst>
            <pc:docMk/>
            <pc:sldMk cId="144909488" sldId="559"/>
            <ac:spMk id="4" creationId="{00000000-0000-0000-0000-000000000000}"/>
          </ac:spMkLst>
        </pc:spChg>
      </pc:sldChg>
    </pc:docChg>
  </pc:docChgLst>
  <pc:docChgLst>
    <pc:chgData name="Freeman, Paul" userId="jNgghLRAjTJksPBRC5BO5on4wJV6zIcCTWb/x5pSssA=" providerId="None" clId="Web-{FAE3BB1E-FDBD-4B29-9B6F-5CEC28CBE0C2}"/>
    <pc:docChg chg="addSld delSld modSld">
      <pc:chgData name="Freeman, Paul" userId="jNgghLRAjTJksPBRC5BO5on4wJV6zIcCTWb/x5pSssA=" providerId="None" clId="Web-{FAE3BB1E-FDBD-4B29-9B6F-5CEC28CBE0C2}" dt="2020-10-13T13:44:29.969" v="275" actId="1076"/>
      <pc:docMkLst>
        <pc:docMk/>
      </pc:docMkLst>
      <pc:sldChg chg="modSp">
        <pc:chgData name="Freeman, Paul" userId="jNgghLRAjTJksPBRC5BO5on4wJV6zIcCTWb/x5pSssA=" providerId="None" clId="Web-{FAE3BB1E-FDBD-4B29-9B6F-5CEC28CBE0C2}" dt="2020-10-13T13:43:36.670" v="270" actId="20577"/>
        <pc:sldMkLst>
          <pc:docMk/>
          <pc:sldMk cId="2822654741" sldId="519"/>
        </pc:sldMkLst>
        <pc:spChg chg="mod">
          <ac:chgData name="Freeman, Paul" userId="jNgghLRAjTJksPBRC5BO5on4wJV6zIcCTWb/x5pSssA=" providerId="None" clId="Web-{FAE3BB1E-FDBD-4B29-9B6F-5CEC28CBE0C2}" dt="2020-10-13T13:43:36.670" v="270" actId="20577"/>
          <ac:spMkLst>
            <pc:docMk/>
            <pc:sldMk cId="2822654741" sldId="519"/>
            <ac:spMk id="3" creationId="{00000000-0000-0000-0000-000000000000}"/>
          </ac:spMkLst>
        </pc:spChg>
      </pc:sldChg>
      <pc:sldChg chg="modSp">
        <pc:chgData name="Freeman, Paul" userId="jNgghLRAjTJksPBRC5BO5on4wJV6zIcCTWb/x5pSssA=" providerId="None" clId="Web-{FAE3BB1E-FDBD-4B29-9B6F-5CEC28CBE0C2}" dt="2020-10-13T13:42:57.746" v="250" actId="20577"/>
        <pc:sldMkLst>
          <pc:docMk/>
          <pc:sldMk cId="1006801850" sldId="536"/>
        </pc:sldMkLst>
        <pc:spChg chg="mod">
          <ac:chgData name="Freeman, Paul" userId="jNgghLRAjTJksPBRC5BO5on4wJV6zIcCTWb/x5pSssA=" providerId="None" clId="Web-{FAE3BB1E-FDBD-4B29-9B6F-5CEC28CBE0C2}" dt="2020-10-13T13:42:45.839" v="237" actId="20577"/>
          <ac:spMkLst>
            <pc:docMk/>
            <pc:sldMk cId="1006801850" sldId="536"/>
            <ac:spMk id="2" creationId="{00000000-0000-0000-0000-000000000000}"/>
          </ac:spMkLst>
        </pc:spChg>
        <pc:spChg chg="mod">
          <ac:chgData name="Freeman, Paul" userId="jNgghLRAjTJksPBRC5BO5on4wJV6zIcCTWb/x5pSssA=" providerId="None" clId="Web-{FAE3BB1E-FDBD-4B29-9B6F-5CEC28CBE0C2}" dt="2020-10-13T13:42:57.746" v="250" actId="20577"/>
          <ac:spMkLst>
            <pc:docMk/>
            <pc:sldMk cId="1006801850" sldId="536"/>
            <ac:spMk id="3" creationId="{00000000-0000-0000-0000-000000000000}"/>
          </ac:spMkLst>
        </pc:spChg>
      </pc:sldChg>
      <pc:sldChg chg="modSp">
        <pc:chgData name="Freeman, Paul" userId="jNgghLRAjTJksPBRC5BO5on4wJV6zIcCTWb/x5pSssA=" providerId="None" clId="Web-{FAE3BB1E-FDBD-4B29-9B6F-5CEC28CBE0C2}" dt="2020-10-13T13:44:29.969" v="275" actId="1076"/>
        <pc:sldMkLst>
          <pc:docMk/>
          <pc:sldMk cId="730574894" sldId="552"/>
        </pc:sldMkLst>
        <pc:spChg chg="mod">
          <ac:chgData name="Freeman, Paul" userId="jNgghLRAjTJksPBRC5BO5on4wJV6zIcCTWb/x5pSssA=" providerId="None" clId="Web-{FAE3BB1E-FDBD-4B29-9B6F-5CEC28CBE0C2}" dt="2020-10-13T13:44:29.969" v="275" actId="1076"/>
          <ac:spMkLst>
            <pc:docMk/>
            <pc:sldMk cId="730574894" sldId="552"/>
            <ac:spMk id="2" creationId="{00000000-0000-0000-0000-000000000000}"/>
          </ac:spMkLst>
        </pc:spChg>
        <pc:spChg chg="mod">
          <ac:chgData name="Freeman, Paul" userId="jNgghLRAjTJksPBRC5BO5on4wJV6zIcCTWb/x5pSssA=" providerId="None" clId="Web-{FAE3BB1E-FDBD-4B29-9B6F-5CEC28CBE0C2}" dt="2020-10-13T13:44:28.094" v="274" actId="14100"/>
          <ac:spMkLst>
            <pc:docMk/>
            <pc:sldMk cId="730574894" sldId="552"/>
            <ac:spMk id="3" creationId="{00000000-0000-0000-0000-000000000000}"/>
          </ac:spMkLst>
        </pc:spChg>
      </pc:sldChg>
      <pc:sldChg chg="modSp">
        <pc:chgData name="Freeman, Paul" userId="jNgghLRAjTJksPBRC5BO5on4wJV6zIcCTWb/x5pSssA=" providerId="None" clId="Web-{FAE3BB1E-FDBD-4B29-9B6F-5CEC28CBE0C2}" dt="2020-10-13T13:42:30.557" v="210" actId="14100"/>
        <pc:sldMkLst>
          <pc:docMk/>
          <pc:sldMk cId="2340785832" sldId="553"/>
        </pc:sldMkLst>
        <pc:spChg chg="mod">
          <ac:chgData name="Freeman, Paul" userId="jNgghLRAjTJksPBRC5BO5on4wJV6zIcCTWb/x5pSssA=" providerId="None" clId="Web-{FAE3BB1E-FDBD-4B29-9B6F-5CEC28CBE0C2}" dt="2020-10-13T13:42:28.745" v="209" actId="1076"/>
          <ac:spMkLst>
            <pc:docMk/>
            <pc:sldMk cId="2340785832" sldId="553"/>
            <ac:spMk id="2" creationId="{00000000-0000-0000-0000-000000000000}"/>
          </ac:spMkLst>
        </pc:spChg>
        <pc:spChg chg="mod">
          <ac:chgData name="Freeman, Paul" userId="jNgghLRAjTJksPBRC5BO5on4wJV6zIcCTWb/x5pSssA=" providerId="None" clId="Web-{FAE3BB1E-FDBD-4B29-9B6F-5CEC28CBE0C2}" dt="2020-10-13T13:42:30.557" v="210" actId="14100"/>
          <ac:spMkLst>
            <pc:docMk/>
            <pc:sldMk cId="2340785832" sldId="553"/>
            <ac:spMk id="3" creationId="{00000000-0000-0000-0000-000000000000}"/>
          </ac:spMkLst>
        </pc:spChg>
      </pc:sldChg>
      <pc:sldChg chg="modSp">
        <pc:chgData name="Freeman, Paul" userId="jNgghLRAjTJksPBRC5BO5on4wJV6zIcCTWb/x5pSssA=" providerId="None" clId="Web-{FAE3BB1E-FDBD-4B29-9B6F-5CEC28CBE0C2}" dt="2020-10-13T13:43:59.577" v="272" actId="14100"/>
        <pc:sldMkLst>
          <pc:docMk/>
          <pc:sldMk cId="2193918924" sldId="555"/>
        </pc:sldMkLst>
        <pc:spChg chg="mod">
          <ac:chgData name="Freeman, Paul" userId="jNgghLRAjTJksPBRC5BO5on4wJV6zIcCTWb/x5pSssA=" providerId="None" clId="Web-{FAE3BB1E-FDBD-4B29-9B6F-5CEC28CBE0C2}" dt="2020-10-13T13:43:57.639" v="271" actId="1076"/>
          <ac:spMkLst>
            <pc:docMk/>
            <pc:sldMk cId="2193918924" sldId="555"/>
            <ac:spMk id="2" creationId="{00000000-0000-0000-0000-000000000000}"/>
          </ac:spMkLst>
        </pc:spChg>
        <pc:spChg chg="mod">
          <ac:chgData name="Freeman, Paul" userId="jNgghLRAjTJksPBRC5BO5on4wJV6zIcCTWb/x5pSssA=" providerId="None" clId="Web-{FAE3BB1E-FDBD-4B29-9B6F-5CEC28CBE0C2}" dt="2020-10-13T13:43:59.577" v="272" actId="14100"/>
          <ac:spMkLst>
            <pc:docMk/>
            <pc:sldMk cId="2193918924" sldId="555"/>
            <ac:spMk id="3" creationId="{00000000-0000-0000-0000-000000000000}"/>
          </ac:spMkLst>
        </pc:spChg>
      </pc:sldChg>
      <pc:sldChg chg="new add del">
        <pc:chgData name="Freeman, Paul" userId="jNgghLRAjTJksPBRC5BO5on4wJV6zIcCTWb/x5pSssA=" providerId="None" clId="Web-{FAE3BB1E-FDBD-4B29-9B6F-5CEC28CBE0C2}" dt="2020-10-13T13:40:54.491" v="97"/>
        <pc:sldMkLst>
          <pc:docMk/>
          <pc:sldMk cId="915097478" sldId="560"/>
        </pc:sldMkLst>
      </pc:sldChg>
      <pc:sldChg chg="modSp add replId">
        <pc:chgData name="Freeman, Paul" userId="jNgghLRAjTJksPBRC5BO5on4wJV6zIcCTWb/x5pSssA=" providerId="None" clId="Web-{FAE3BB1E-FDBD-4B29-9B6F-5CEC28CBE0C2}" dt="2020-10-13T13:43:10.590" v="256" actId="20577"/>
        <pc:sldMkLst>
          <pc:docMk/>
          <pc:sldMk cId="1687113839" sldId="560"/>
        </pc:sldMkLst>
        <pc:spChg chg="mod">
          <ac:chgData name="Freeman, Paul" userId="jNgghLRAjTJksPBRC5BO5on4wJV6zIcCTWb/x5pSssA=" providerId="None" clId="Web-{FAE3BB1E-FDBD-4B29-9B6F-5CEC28CBE0C2}" dt="2020-10-13T13:41:35.930" v="137" actId="1076"/>
          <ac:spMkLst>
            <pc:docMk/>
            <pc:sldMk cId="1687113839" sldId="560"/>
            <ac:spMk id="2" creationId="{00000000-0000-0000-0000-000000000000}"/>
          </ac:spMkLst>
        </pc:spChg>
        <pc:spChg chg="mod">
          <ac:chgData name="Freeman, Paul" userId="jNgghLRAjTJksPBRC5BO5on4wJV6zIcCTWb/x5pSssA=" providerId="None" clId="Web-{FAE3BB1E-FDBD-4B29-9B6F-5CEC28CBE0C2}" dt="2020-10-13T13:43:10.590" v="256" actId="20577"/>
          <ac:spMkLst>
            <pc:docMk/>
            <pc:sldMk cId="1687113839" sldId="560"/>
            <ac:spMk id="3" creationId="{00000000-0000-0000-0000-000000000000}"/>
          </ac:spMkLst>
        </pc:spChg>
      </pc:sldChg>
      <pc:sldChg chg="add del replId">
        <pc:chgData name="Freeman, Paul" userId="jNgghLRAjTJksPBRC5BO5on4wJV6zIcCTWb/x5pSssA=" providerId="None" clId="Web-{FAE3BB1E-FDBD-4B29-9B6F-5CEC28CBE0C2}" dt="2020-10-13T13:40:51.850" v="96"/>
        <pc:sldMkLst>
          <pc:docMk/>
          <pc:sldMk cId="4198818699" sldId="561"/>
        </pc:sldMkLst>
      </pc:sldChg>
    </pc:docChg>
  </pc:docChgLst>
  <pc:docChgLst>
    <pc:chgData name="Freeman, Paul" userId="jNgghLRAjTJksPBRC5BO5on4wJV6zIcCTWb/x5pSssA=" providerId="None" clId="Web-{C0A93FF6-0814-481D-81C5-42D50F9839C5}"/>
    <pc:docChg chg="addSld modSld">
      <pc:chgData name="Freeman, Paul" userId="jNgghLRAjTJksPBRC5BO5on4wJV6zIcCTWb/x5pSssA=" providerId="None" clId="Web-{C0A93FF6-0814-481D-81C5-42D50F9839C5}" dt="2020-10-13T13:51:09.227" v="62" actId="14100"/>
      <pc:docMkLst>
        <pc:docMk/>
      </pc:docMkLst>
      <pc:sldChg chg="addSp delSp modSp new">
        <pc:chgData name="Freeman, Paul" userId="jNgghLRAjTJksPBRC5BO5on4wJV6zIcCTWb/x5pSssA=" providerId="None" clId="Web-{C0A93FF6-0814-481D-81C5-42D50F9839C5}" dt="2020-10-13T13:49:42.036" v="39" actId="1076"/>
        <pc:sldMkLst>
          <pc:docMk/>
          <pc:sldMk cId="2827789872" sldId="561"/>
        </pc:sldMkLst>
        <pc:spChg chg="mod">
          <ac:chgData name="Freeman, Paul" userId="jNgghLRAjTJksPBRC5BO5on4wJV6zIcCTWb/x5pSssA=" providerId="None" clId="Web-{C0A93FF6-0814-481D-81C5-42D50F9839C5}" dt="2020-10-13T13:49:42.036" v="39" actId="1076"/>
          <ac:spMkLst>
            <pc:docMk/>
            <pc:sldMk cId="2827789872" sldId="561"/>
            <ac:spMk id="2" creationId="{EB12C014-D8C2-4F19-92D8-8667F7F9A74C}"/>
          </ac:spMkLst>
        </pc:spChg>
        <pc:spChg chg="del">
          <ac:chgData name="Freeman, Paul" userId="jNgghLRAjTJksPBRC5BO5on4wJV6zIcCTWb/x5pSssA=" providerId="None" clId="Web-{C0A93FF6-0814-481D-81C5-42D50F9839C5}" dt="2020-10-13T13:48:30.111" v="1"/>
          <ac:spMkLst>
            <pc:docMk/>
            <pc:sldMk cId="2827789872" sldId="561"/>
            <ac:spMk id="3" creationId="{6009DF2E-4DFE-4054-8F1C-34F0FD97473A}"/>
          </ac:spMkLst>
        </pc:spChg>
        <pc:picChg chg="add mod ord">
          <ac:chgData name="Freeman, Paul" userId="jNgghLRAjTJksPBRC5BO5on4wJV6zIcCTWb/x5pSssA=" providerId="None" clId="Web-{C0A93FF6-0814-481D-81C5-42D50F9839C5}" dt="2020-10-13T13:48:30.111" v="1"/>
          <ac:picMkLst>
            <pc:docMk/>
            <pc:sldMk cId="2827789872" sldId="561"/>
            <ac:picMk id="4" creationId="{58ACD8AB-E166-4557-9774-B69B2779E751}"/>
          </ac:picMkLst>
        </pc:picChg>
      </pc:sldChg>
      <pc:sldChg chg="modSp new">
        <pc:chgData name="Freeman, Paul" userId="jNgghLRAjTJksPBRC5BO5on4wJV6zIcCTWb/x5pSssA=" providerId="None" clId="Web-{C0A93FF6-0814-481D-81C5-42D50F9839C5}" dt="2020-10-13T13:49:36.395" v="38" actId="1076"/>
        <pc:sldMkLst>
          <pc:docMk/>
          <pc:sldMk cId="1478074070" sldId="562"/>
        </pc:sldMkLst>
        <pc:spChg chg="mod">
          <ac:chgData name="Freeman, Paul" userId="jNgghLRAjTJksPBRC5BO5on4wJV6zIcCTWb/x5pSssA=" providerId="None" clId="Web-{C0A93FF6-0814-481D-81C5-42D50F9839C5}" dt="2020-10-13T13:49:36.395" v="38" actId="1076"/>
          <ac:spMkLst>
            <pc:docMk/>
            <pc:sldMk cId="1478074070" sldId="562"/>
            <ac:spMk id="2" creationId="{85C44192-CF6B-4796-BC47-2A614769CC07}"/>
          </ac:spMkLst>
        </pc:spChg>
        <pc:spChg chg="mod">
          <ac:chgData name="Freeman, Paul" userId="jNgghLRAjTJksPBRC5BO5on4wJV6zIcCTWb/x5pSssA=" providerId="None" clId="Web-{C0A93FF6-0814-481D-81C5-42D50F9839C5}" dt="2020-10-13T13:49:29.223" v="35" actId="20577"/>
          <ac:spMkLst>
            <pc:docMk/>
            <pc:sldMk cId="1478074070" sldId="562"/>
            <ac:spMk id="3" creationId="{B343BC01-4F99-43CB-ADBB-6D2EF4FD424B}"/>
          </ac:spMkLst>
        </pc:spChg>
      </pc:sldChg>
      <pc:sldChg chg="addSp delSp modSp new">
        <pc:chgData name="Freeman, Paul" userId="jNgghLRAjTJksPBRC5BO5on4wJV6zIcCTWb/x5pSssA=" providerId="None" clId="Web-{C0A93FF6-0814-481D-81C5-42D50F9839C5}" dt="2020-10-13T13:51:09.227" v="62" actId="14100"/>
        <pc:sldMkLst>
          <pc:docMk/>
          <pc:sldMk cId="2875975228" sldId="563"/>
        </pc:sldMkLst>
        <pc:spChg chg="mod">
          <ac:chgData name="Freeman, Paul" userId="jNgghLRAjTJksPBRC5BO5on4wJV6zIcCTWb/x5pSssA=" providerId="None" clId="Web-{C0A93FF6-0814-481D-81C5-42D50F9839C5}" dt="2020-10-13T13:50:12.725" v="46" actId="1076"/>
          <ac:spMkLst>
            <pc:docMk/>
            <pc:sldMk cId="2875975228" sldId="563"/>
            <ac:spMk id="2" creationId="{7423C807-B719-467F-9148-16AE88983799}"/>
          </ac:spMkLst>
        </pc:spChg>
        <pc:spChg chg="mod">
          <ac:chgData name="Freeman, Paul" userId="jNgghLRAjTJksPBRC5BO5on4wJV6zIcCTWb/x5pSssA=" providerId="None" clId="Web-{C0A93FF6-0814-481D-81C5-42D50F9839C5}" dt="2020-10-13T13:51:09.227" v="62" actId="14100"/>
          <ac:spMkLst>
            <pc:docMk/>
            <pc:sldMk cId="2875975228" sldId="563"/>
            <ac:spMk id="3" creationId="{DE7C79E2-7394-4488-ACF8-284B937DAD6E}"/>
          </ac:spMkLst>
        </pc:spChg>
        <pc:picChg chg="add del mod">
          <ac:chgData name="Freeman, Paul" userId="jNgghLRAjTJksPBRC5BO5on4wJV6zIcCTWb/x5pSssA=" providerId="None" clId="Web-{C0A93FF6-0814-481D-81C5-42D50F9839C5}" dt="2020-10-13T13:50:59.477" v="57"/>
          <ac:picMkLst>
            <pc:docMk/>
            <pc:sldMk cId="2875975228" sldId="563"/>
            <ac:picMk id="4" creationId="{4B93065E-3B41-43EA-BE52-F46DEFC21E25}"/>
          </ac:picMkLst>
        </pc:picChg>
        <pc:picChg chg="add mod">
          <ac:chgData name="Freeman, Paul" userId="jNgghLRAjTJksPBRC5BO5on4wJV6zIcCTWb/x5pSssA=" providerId="None" clId="Web-{C0A93FF6-0814-481D-81C5-42D50F9839C5}" dt="2020-10-13T13:51:04.805" v="60" actId="1076"/>
          <ac:picMkLst>
            <pc:docMk/>
            <pc:sldMk cId="2875975228" sldId="563"/>
            <ac:picMk id="5" creationId="{832194AE-9CE9-41C0-8193-DEAD5282EEE2}"/>
          </ac:picMkLst>
        </pc:picChg>
      </pc:sldChg>
    </pc:docChg>
  </pc:docChgLst>
  <pc:docChgLst>
    <pc:chgData name="Freeman, Paul" userId="ZRvzeQHmpBAYgRPYRV9I5WLtliHyUzUy9N+hvT3bMvo=" providerId="None" clId="Web-{6065D282-A6F9-4CCC-A78A-3BBF535B26F9}"/>
    <pc:docChg chg="delSld modSld">
      <pc:chgData name="Freeman, Paul" userId="ZRvzeQHmpBAYgRPYRV9I5WLtliHyUzUy9N+hvT3bMvo=" providerId="None" clId="Web-{6065D282-A6F9-4CCC-A78A-3BBF535B26F9}" dt="2020-12-10T20:24:31.192" v="536" actId="20577"/>
      <pc:docMkLst>
        <pc:docMk/>
      </pc:docMkLst>
      <pc:sldChg chg="modSp">
        <pc:chgData name="Freeman, Paul" userId="ZRvzeQHmpBAYgRPYRV9I5WLtliHyUzUy9N+hvT3bMvo=" providerId="None" clId="Web-{6065D282-A6F9-4CCC-A78A-3BBF535B26F9}" dt="2020-12-10T20:22:53.973" v="486" actId="20577"/>
        <pc:sldMkLst>
          <pc:docMk/>
          <pc:sldMk cId="2822654741" sldId="519"/>
        </pc:sldMkLst>
        <pc:spChg chg="mod">
          <ac:chgData name="Freeman, Paul" userId="ZRvzeQHmpBAYgRPYRV9I5WLtliHyUzUy9N+hvT3bMvo=" providerId="None" clId="Web-{6065D282-A6F9-4CCC-A78A-3BBF535B26F9}" dt="2020-12-10T20:22:53.973" v="486" actId="20577"/>
          <ac:spMkLst>
            <pc:docMk/>
            <pc:sldMk cId="2822654741" sldId="519"/>
            <ac:spMk id="3" creationId="{00000000-0000-0000-0000-000000000000}"/>
          </ac:spMkLst>
        </pc:spChg>
      </pc:sldChg>
      <pc:sldChg chg="modSp">
        <pc:chgData name="Freeman, Paul" userId="ZRvzeQHmpBAYgRPYRV9I5WLtliHyUzUy9N+hvT3bMvo=" providerId="None" clId="Web-{6065D282-A6F9-4CCC-A78A-3BBF535B26F9}" dt="2020-12-10T20:18:03.349" v="145" actId="20577"/>
        <pc:sldMkLst>
          <pc:docMk/>
          <pc:sldMk cId="3597389092" sldId="534"/>
        </pc:sldMkLst>
        <pc:spChg chg="mod">
          <ac:chgData name="Freeman, Paul" userId="ZRvzeQHmpBAYgRPYRV9I5WLtliHyUzUy9N+hvT3bMvo=" providerId="None" clId="Web-{6065D282-A6F9-4CCC-A78A-3BBF535B26F9}" dt="2020-12-10T20:18:03.349" v="145" actId="20577"/>
          <ac:spMkLst>
            <pc:docMk/>
            <pc:sldMk cId="3597389092" sldId="534"/>
            <ac:spMk id="3" creationId="{00000000-0000-0000-0000-000000000000}"/>
          </ac:spMkLst>
        </pc:spChg>
      </pc:sldChg>
      <pc:sldChg chg="modSp">
        <pc:chgData name="Freeman, Paul" userId="ZRvzeQHmpBAYgRPYRV9I5WLtliHyUzUy9N+hvT3bMvo=" providerId="None" clId="Web-{6065D282-A6F9-4CCC-A78A-3BBF535B26F9}" dt="2020-12-10T20:17:14.942" v="49" actId="20577"/>
        <pc:sldMkLst>
          <pc:docMk/>
          <pc:sldMk cId="730574894" sldId="552"/>
        </pc:sldMkLst>
        <pc:spChg chg="mod">
          <ac:chgData name="Freeman, Paul" userId="ZRvzeQHmpBAYgRPYRV9I5WLtliHyUzUy9N+hvT3bMvo=" providerId="None" clId="Web-{6065D282-A6F9-4CCC-A78A-3BBF535B26F9}" dt="2020-12-10T20:17:14.942" v="49" actId="20577"/>
          <ac:spMkLst>
            <pc:docMk/>
            <pc:sldMk cId="730574894" sldId="552"/>
            <ac:spMk id="3" creationId="{00000000-0000-0000-0000-000000000000}"/>
          </ac:spMkLst>
        </pc:spChg>
      </pc:sldChg>
      <pc:sldChg chg="addSp delSp modSp">
        <pc:chgData name="Freeman, Paul" userId="ZRvzeQHmpBAYgRPYRV9I5WLtliHyUzUy9N+hvT3bMvo=" providerId="None" clId="Web-{6065D282-A6F9-4CCC-A78A-3BBF535B26F9}" dt="2020-12-10T20:24:31.192" v="535" actId="20577"/>
        <pc:sldMkLst>
          <pc:docMk/>
          <pc:sldMk cId="3053115203" sldId="570"/>
        </pc:sldMkLst>
        <pc:spChg chg="mod">
          <ac:chgData name="Freeman, Paul" userId="ZRvzeQHmpBAYgRPYRV9I5WLtliHyUzUy9N+hvT3bMvo=" providerId="None" clId="Web-{6065D282-A6F9-4CCC-A78A-3BBF535B26F9}" dt="2020-12-10T20:18:32.614" v="204" actId="20577"/>
          <ac:spMkLst>
            <pc:docMk/>
            <pc:sldMk cId="3053115203" sldId="570"/>
            <ac:spMk id="2" creationId="{00000000-0000-0000-0000-000000000000}"/>
          </ac:spMkLst>
        </pc:spChg>
        <pc:spChg chg="del">
          <ac:chgData name="Freeman, Paul" userId="ZRvzeQHmpBAYgRPYRV9I5WLtliHyUzUy9N+hvT3bMvo=" providerId="None" clId="Web-{6065D282-A6F9-4CCC-A78A-3BBF535B26F9}" dt="2020-12-10T20:15:30.864" v="0"/>
          <ac:spMkLst>
            <pc:docMk/>
            <pc:sldMk cId="3053115203" sldId="570"/>
            <ac:spMk id="4" creationId="{00000000-0000-0000-0000-000000000000}"/>
          </ac:spMkLst>
        </pc:spChg>
        <pc:spChg chg="add mod">
          <ac:chgData name="Freeman, Paul" userId="ZRvzeQHmpBAYgRPYRV9I5WLtliHyUzUy9N+hvT3bMvo=" providerId="None" clId="Web-{6065D282-A6F9-4CCC-A78A-3BBF535B26F9}" dt="2020-12-10T20:24:31.192" v="535" actId="20577"/>
          <ac:spMkLst>
            <pc:docMk/>
            <pc:sldMk cId="3053115203" sldId="570"/>
            <ac:spMk id="5" creationId="{28D92F30-B4DC-493A-AD24-93F9D84E5CBA}"/>
          </ac:spMkLst>
        </pc:spChg>
        <pc:picChg chg="add mod">
          <ac:chgData name="Freeman, Paul" userId="ZRvzeQHmpBAYgRPYRV9I5WLtliHyUzUy9N+hvT3bMvo=" providerId="None" clId="Web-{6065D282-A6F9-4CCC-A78A-3BBF535B26F9}" dt="2020-12-10T20:21:51.114" v="473" actId="1076"/>
          <ac:picMkLst>
            <pc:docMk/>
            <pc:sldMk cId="3053115203" sldId="570"/>
            <ac:picMk id="3" creationId="{82C6B944-D284-4143-BCC6-6B66332DBB46}"/>
          </ac:picMkLst>
        </pc:picChg>
        <pc:picChg chg="add del mod">
          <ac:chgData name="Freeman, Paul" userId="ZRvzeQHmpBAYgRPYRV9I5WLtliHyUzUy9N+hvT3bMvo=" providerId="None" clId="Web-{6065D282-A6F9-4CCC-A78A-3BBF535B26F9}" dt="2020-12-10T20:17:06.474" v="47"/>
          <ac:picMkLst>
            <pc:docMk/>
            <pc:sldMk cId="3053115203" sldId="570"/>
            <ac:picMk id="6" creationId="{D8448F47-D5F9-4E19-B0E9-8A02BF9815C8}"/>
          </ac:picMkLst>
        </pc:picChg>
      </pc:sldChg>
      <pc:sldChg chg="del">
        <pc:chgData name="Freeman, Paul" userId="ZRvzeQHmpBAYgRPYRV9I5WLtliHyUzUy9N+hvT3bMvo=" providerId="None" clId="Web-{6065D282-A6F9-4CCC-A78A-3BBF535B26F9}" dt="2020-12-10T20:17:10.317" v="48"/>
        <pc:sldMkLst>
          <pc:docMk/>
          <pc:sldMk cId="648208448" sldId="571"/>
        </pc:sldMkLst>
      </pc:sldChg>
    </pc:docChg>
  </pc:docChgLst>
  <pc:docChgLst>
    <pc:chgData name="Freeman, Paul" userId="ZRvzeQHmpBAYgRPYRV9I5WLtliHyUzUy9N+hvT3bMvo=" providerId="None" clId="Web-{DADC4453-D080-4135-9F29-448943FB50B2}"/>
    <pc:docChg chg="addSld modSld">
      <pc:chgData name="Freeman, Paul" userId="ZRvzeQHmpBAYgRPYRV9I5WLtliHyUzUy9N+hvT3bMvo=" providerId="None" clId="Web-{DADC4453-D080-4135-9F29-448943FB50B2}" dt="2020-12-11T16:53:51.998" v="498" actId="20577"/>
      <pc:docMkLst>
        <pc:docMk/>
      </pc:docMkLst>
      <pc:sldChg chg="delSp modSp add replId">
        <pc:chgData name="Freeman, Paul" userId="ZRvzeQHmpBAYgRPYRV9I5WLtliHyUzUy9N+hvT3bMvo=" providerId="None" clId="Web-{DADC4453-D080-4135-9F29-448943FB50B2}" dt="2020-12-11T16:53:50.607" v="496" actId="20577"/>
        <pc:sldMkLst>
          <pc:docMk/>
          <pc:sldMk cId="2880369557" sldId="579"/>
        </pc:sldMkLst>
        <pc:spChg chg="mod">
          <ac:chgData name="Freeman, Paul" userId="ZRvzeQHmpBAYgRPYRV9I5WLtliHyUzUy9N+hvT3bMvo=" providerId="None" clId="Web-{DADC4453-D080-4135-9F29-448943FB50B2}" dt="2020-12-11T16:53:50.607" v="496" actId="20577"/>
          <ac:spMkLst>
            <pc:docMk/>
            <pc:sldMk cId="2880369557" sldId="579"/>
            <ac:spMk id="2" creationId="{00000000-0000-0000-0000-000000000000}"/>
          </ac:spMkLst>
        </pc:spChg>
        <pc:spChg chg="mod">
          <ac:chgData name="Freeman, Paul" userId="ZRvzeQHmpBAYgRPYRV9I5WLtliHyUzUy9N+hvT3bMvo=" providerId="None" clId="Web-{DADC4453-D080-4135-9F29-448943FB50B2}" dt="2020-12-11T16:53:38.747" v="493" actId="14100"/>
          <ac:spMkLst>
            <pc:docMk/>
            <pc:sldMk cId="2880369557" sldId="579"/>
            <ac:spMk id="3" creationId="{00000000-0000-0000-0000-000000000000}"/>
          </ac:spMkLst>
        </pc:spChg>
        <pc:graphicFrameChg chg="del">
          <ac:chgData name="Freeman, Paul" userId="ZRvzeQHmpBAYgRPYRV9I5WLtliHyUzUy9N+hvT3bMvo=" providerId="None" clId="Web-{DADC4453-D080-4135-9F29-448943FB50B2}" dt="2020-12-11T16:50:21.039" v="56"/>
          <ac:graphicFrameMkLst>
            <pc:docMk/>
            <pc:sldMk cId="2880369557" sldId="579"/>
            <ac:graphicFrameMk id="7" creationId="{00000000-0000-0000-0000-000000000000}"/>
          </ac:graphicFrameMkLst>
        </pc:graphicFrameChg>
      </pc:sldChg>
    </pc:docChg>
  </pc:docChgLst>
  <pc:docChgLst>
    <pc:chgData name="Gladwell, Valerie F" userId="NJLazycVj0hzSbE0oJ5qMXFXYzV7+Ye1H3L2qP6m12U=" providerId="None" clId="Web-{FCC6D53A-7429-4EF4-B8A4-50DDB53F2376}"/>
    <pc:docChg chg="modSld">
      <pc:chgData name="Gladwell, Valerie F" userId="NJLazycVj0hzSbE0oJ5qMXFXYzV7+Ye1H3L2qP6m12U=" providerId="None" clId="Web-{FCC6D53A-7429-4EF4-B8A4-50DDB53F2376}" dt="2020-12-10T20:34:26.150" v="73" actId="20577"/>
      <pc:docMkLst>
        <pc:docMk/>
      </pc:docMkLst>
      <pc:sldChg chg="modSp">
        <pc:chgData name="Gladwell, Valerie F" userId="NJLazycVj0hzSbE0oJ5qMXFXYzV7+Ye1H3L2qP6m12U=" providerId="None" clId="Web-{FCC6D53A-7429-4EF4-B8A4-50DDB53F2376}" dt="2020-12-10T20:34:26.150" v="72" actId="20577"/>
        <pc:sldMkLst>
          <pc:docMk/>
          <pc:sldMk cId="76407521" sldId="517"/>
        </pc:sldMkLst>
        <pc:spChg chg="mod">
          <ac:chgData name="Gladwell, Valerie F" userId="NJLazycVj0hzSbE0oJ5qMXFXYzV7+Ye1H3L2qP6m12U=" providerId="None" clId="Web-{FCC6D53A-7429-4EF4-B8A4-50DDB53F2376}" dt="2020-12-10T20:34:26.150" v="72" actId="20577"/>
          <ac:spMkLst>
            <pc:docMk/>
            <pc:sldMk cId="76407521" sldId="517"/>
            <ac:spMk id="3" creationId="{00000000-0000-0000-0000-000000000000}"/>
          </ac:spMkLst>
        </pc:spChg>
      </pc:sldChg>
      <pc:sldChg chg="modSp">
        <pc:chgData name="Gladwell, Valerie F" userId="NJLazycVj0hzSbE0oJ5qMXFXYzV7+Ye1H3L2qP6m12U=" providerId="None" clId="Web-{FCC6D53A-7429-4EF4-B8A4-50DDB53F2376}" dt="2020-12-10T20:29:30.321" v="25" actId="20577"/>
        <pc:sldMkLst>
          <pc:docMk/>
          <pc:sldMk cId="3597389092" sldId="534"/>
        </pc:sldMkLst>
        <pc:spChg chg="mod">
          <ac:chgData name="Gladwell, Valerie F" userId="NJLazycVj0hzSbE0oJ5qMXFXYzV7+Ye1H3L2qP6m12U=" providerId="None" clId="Web-{FCC6D53A-7429-4EF4-B8A4-50DDB53F2376}" dt="2020-12-10T20:29:30.321" v="25" actId="20577"/>
          <ac:spMkLst>
            <pc:docMk/>
            <pc:sldMk cId="3597389092" sldId="534"/>
            <ac:spMk id="3" creationId="{00000000-0000-0000-0000-000000000000}"/>
          </ac:spMkLst>
        </pc:spChg>
      </pc:sldChg>
      <pc:sldChg chg="modSp">
        <pc:chgData name="Gladwell, Valerie F" userId="NJLazycVj0hzSbE0oJ5qMXFXYzV7+Ye1H3L2qP6m12U=" providerId="None" clId="Web-{FCC6D53A-7429-4EF4-B8A4-50DDB53F2376}" dt="2020-12-10T20:31:23.462" v="58" actId="20577"/>
        <pc:sldMkLst>
          <pc:docMk/>
          <pc:sldMk cId="730574894" sldId="552"/>
        </pc:sldMkLst>
        <pc:spChg chg="mod">
          <ac:chgData name="Gladwell, Valerie F" userId="NJLazycVj0hzSbE0oJ5qMXFXYzV7+Ye1H3L2qP6m12U=" providerId="None" clId="Web-{FCC6D53A-7429-4EF4-B8A4-50DDB53F2376}" dt="2020-12-10T20:31:23.462" v="58" actId="20577"/>
          <ac:spMkLst>
            <pc:docMk/>
            <pc:sldMk cId="730574894" sldId="552"/>
            <ac:spMk id="3" creationId="{00000000-0000-0000-0000-000000000000}"/>
          </ac:spMkLst>
        </pc:spChg>
      </pc:sldChg>
      <pc:sldChg chg="modSp">
        <pc:chgData name="Gladwell, Valerie F" userId="NJLazycVj0hzSbE0oJ5qMXFXYzV7+Ye1H3L2qP6m12U=" providerId="None" clId="Web-{FCC6D53A-7429-4EF4-B8A4-50DDB53F2376}" dt="2020-12-10T20:33:08.494" v="69" actId="20577"/>
        <pc:sldMkLst>
          <pc:docMk/>
          <pc:sldMk cId="3877492619" sldId="575"/>
        </pc:sldMkLst>
        <pc:spChg chg="mod">
          <ac:chgData name="Gladwell, Valerie F" userId="NJLazycVj0hzSbE0oJ5qMXFXYzV7+Ye1H3L2qP6m12U=" providerId="None" clId="Web-{FCC6D53A-7429-4EF4-B8A4-50DDB53F2376}" dt="2020-12-10T20:33:08.494" v="69" actId="20577"/>
          <ac:spMkLst>
            <pc:docMk/>
            <pc:sldMk cId="3877492619" sldId="575"/>
            <ac:spMk id="2" creationId="{00000000-0000-0000-0000-000000000000}"/>
          </ac:spMkLst>
        </pc:spChg>
      </pc:sldChg>
    </pc:docChg>
  </pc:docChgLst>
  <pc:docChgLst>
    <pc:chgData name="Gladwell, Valerie F" userId="hRIR8Qq+4GbRMLcwFlwjemEFTXMp1b5nrmhOHN8YtEE=" providerId="None" clId="Web-{FAAA54D2-F410-490D-B919-8B4EB6BED72C}"/>
    <pc:docChg chg="modSld">
      <pc:chgData name="Gladwell, Valerie F" userId="hRIR8Qq+4GbRMLcwFlwjemEFTXMp1b5nrmhOHN8YtEE=" providerId="None" clId="Web-{FAAA54D2-F410-490D-B919-8B4EB6BED72C}" dt="2020-11-05T11:16:43.917" v="2" actId="20577"/>
      <pc:docMkLst>
        <pc:docMk/>
      </pc:docMkLst>
      <pc:sldChg chg="modSp">
        <pc:chgData name="Gladwell, Valerie F" userId="hRIR8Qq+4GbRMLcwFlwjemEFTXMp1b5nrmhOHN8YtEE=" providerId="None" clId="Web-{FAAA54D2-F410-490D-B919-8B4EB6BED72C}" dt="2020-11-05T11:16:43.667" v="0" actId="20577"/>
        <pc:sldMkLst>
          <pc:docMk/>
          <pc:sldMk cId="640380741" sldId="257"/>
        </pc:sldMkLst>
        <pc:spChg chg="mod">
          <ac:chgData name="Gladwell, Valerie F" userId="hRIR8Qq+4GbRMLcwFlwjemEFTXMp1b5nrmhOHN8YtEE=" providerId="None" clId="Web-{FAAA54D2-F410-490D-B919-8B4EB6BED72C}" dt="2020-11-05T11:16:43.667" v="0" actId="20577"/>
          <ac:spMkLst>
            <pc:docMk/>
            <pc:sldMk cId="640380741" sldId="257"/>
            <ac:spMk id="3" creationId="{00000000-0000-0000-0000-000000000000}"/>
          </ac:spMkLst>
        </pc:spChg>
      </pc:sldChg>
    </pc:docChg>
  </pc:docChgLst>
  <pc:docChgLst>
    <pc:chgData name="Freeman, Paul" userId="ZRvzeQHmpBAYgRPYRV9I5WLtliHyUzUy9N+hvT3bMvo=" providerId="None" clId="Web-{716868E1-6D16-4166-AF60-8473A443AEEF}"/>
    <pc:docChg chg="addSld modSld sldOrd">
      <pc:chgData name="Freeman, Paul" userId="ZRvzeQHmpBAYgRPYRV9I5WLtliHyUzUy9N+hvT3bMvo=" providerId="None" clId="Web-{716868E1-6D16-4166-AF60-8473A443AEEF}" dt="2020-12-10T11:19:11.242" v="105" actId="14100"/>
      <pc:docMkLst>
        <pc:docMk/>
      </pc:docMkLst>
      <pc:sldChg chg="modSp">
        <pc:chgData name="Freeman, Paul" userId="ZRvzeQHmpBAYgRPYRV9I5WLtliHyUzUy9N+hvT3bMvo=" providerId="None" clId="Web-{716868E1-6D16-4166-AF60-8473A443AEEF}" dt="2020-12-10T11:16:37.645" v="41" actId="1076"/>
        <pc:sldMkLst>
          <pc:docMk/>
          <pc:sldMk cId="76407521" sldId="517"/>
        </pc:sldMkLst>
        <pc:spChg chg="mod">
          <ac:chgData name="Freeman, Paul" userId="ZRvzeQHmpBAYgRPYRV9I5WLtliHyUzUy9N+hvT3bMvo=" providerId="None" clId="Web-{716868E1-6D16-4166-AF60-8473A443AEEF}" dt="2020-12-10T11:16:37.645" v="41" actId="1076"/>
          <ac:spMkLst>
            <pc:docMk/>
            <pc:sldMk cId="76407521" sldId="517"/>
            <ac:spMk id="2" creationId="{00000000-0000-0000-0000-000000000000}"/>
          </ac:spMkLst>
        </pc:spChg>
        <pc:spChg chg="mod">
          <ac:chgData name="Freeman, Paul" userId="ZRvzeQHmpBAYgRPYRV9I5WLtliHyUzUy9N+hvT3bMvo=" providerId="None" clId="Web-{716868E1-6D16-4166-AF60-8473A443AEEF}" dt="2020-12-10T11:16:35.442" v="40" actId="1076"/>
          <ac:spMkLst>
            <pc:docMk/>
            <pc:sldMk cId="76407521" sldId="517"/>
            <ac:spMk id="3" creationId="{00000000-0000-0000-0000-000000000000}"/>
          </ac:spMkLst>
        </pc:spChg>
      </pc:sldChg>
      <pc:sldChg chg="modSp">
        <pc:chgData name="Freeman, Paul" userId="ZRvzeQHmpBAYgRPYRV9I5WLtliHyUzUy9N+hvT3bMvo=" providerId="None" clId="Web-{716868E1-6D16-4166-AF60-8473A443AEEF}" dt="2020-12-10T11:18:47.054" v="94" actId="20577"/>
        <pc:sldMkLst>
          <pc:docMk/>
          <pc:sldMk cId="2822654741" sldId="519"/>
        </pc:sldMkLst>
        <pc:spChg chg="mod">
          <ac:chgData name="Freeman, Paul" userId="ZRvzeQHmpBAYgRPYRV9I5WLtliHyUzUy9N+hvT3bMvo=" providerId="None" clId="Web-{716868E1-6D16-4166-AF60-8473A443AEEF}" dt="2020-12-10T11:18:47.054" v="94" actId="20577"/>
          <ac:spMkLst>
            <pc:docMk/>
            <pc:sldMk cId="2822654741" sldId="519"/>
            <ac:spMk id="3" creationId="{00000000-0000-0000-0000-000000000000}"/>
          </ac:spMkLst>
        </pc:spChg>
      </pc:sldChg>
      <pc:sldChg chg="modSp">
        <pc:chgData name="Freeman, Paul" userId="ZRvzeQHmpBAYgRPYRV9I5WLtliHyUzUy9N+hvT3bMvo=" providerId="None" clId="Web-{716868E1-6D16-4166-AF60-8473A443AEEF}" dt="2020-12-10T11:18:34.476" v="89" actId="20577"/>
        <pc:sldMkLst>
          <pc:docMk/>
          <pc:sldMk cId="1227133682" sldId="577"/>
        </pc:sldMkLst>
        <pc:spChg chg="mod">
          <ac:chgData name="Freeman, Paul" userId="ZRvzeQHmpBAYgRPYRV9I5WLtliHyUzUy9N+hvT3bMvo=" providerId="None" clId="Web-{716868E1-6D16-4166-AF60-8473A443AEEF}" dt="2020-12-10T11:18:34.476" v="89" actId="20577"/>
          <ac:spMkLst>
            <pc:docMk/>
            <pc:sldMk cId="1227133682" sldId="577"/>
            <ac:spMk id="3" creationId="{00000000-0000-0000-0000-000000000000}"/>
          </ac:spMkLst>
        </pc:spChg>
      </pc:sldChg>
      <pc:sldChg chg="modSp add ord replId">
        <pc:chgData name="Freeman, Paul" userId="ZRvzeQHmpBAYgRPYRV9I5WLtliHyUzUy9N+hvT3bMvo=" providerId="None" clId="Web-{716868E1-6D16-4166-AF60-8473A443AEEF}" dt="2020-12-10T11:19:11.242" v="105" actId="14100"/>
        <pc:sldMkLst>
          <pc:docMk/>
          <pc:sldMk cId="1069028136" sldId="578"/>
        </pc:sldMkLst>
        <pc:spChg chg="mod">
          <ac:chgData name="Freeman, Paul" userId="ZRvzeQHmpBAYgRPYRV9I5WLtliHyUzUy9N+hvT3bMvo=" providerId="None" clId="Web-{716868E1-6D16-4166-AF60-8473A443AEEF}" dt="2020-12-10T11:17:47.693" v="79" actId="1076"/>
          <ac:spMkLst>
            <pc:docMk/>
            <pc:sldMk cId="1069028136" sldId="578"/>
            <ac:spMk id="2" creationId="{00000000-0000-0000-0000-000000000000}"/>
          </ac:spMkLst>
        </pc:spChg>
        <pc:spChg chg="mod">
          <ac:chgData name="Freeman, Paul" userId="ZRvzeQHmpBAYgRPYRV9I5WLtliHyUzUy9N+hvT3bMvo=" providerId="None" clId="Web-{716868E1-6D16-4166-AF60-8473A443AEEF}" dt="2020-12-10T11:19:11.242" v="105" actId="14100"/>
          <ac:spMkLst>
            <pc:docMk/>
            <pc:sldMk cId="1069028136" sldId="578"/>
            <ac:spMk id="3" creationId="{00000000-0000-0000-0000-000000000000}"/>
          </ac:spMkLst>
        </pc:spChg>
      </pc:sldChg>
    </pc:docChg>
  </pc:docChgLst>
  <pc:docChgLst>
    <pc:chgData name="Freeman, Paul" userId="jNgghLRAjTJksPBRC5BO5on4wJV6zIcCTWb/x5pSssA=" providerId="None" clId="Web-{BA8A723C-2357-4052-A42D-530D0C7DA011}"/>
    <pc:docChg chg="modSld">
      <pc:chgData name="Freeman, Paul" userId="jNgghLRAjTJksPBRC5BO5on4wJV6zIcCTWb/x5pSssA=" providerId="None" clId="Web-{BA8A723C-2357-4052-A42D-530D0C7DA011}" dt="2020-10-13T12:20:32.297" v="170" actId="20577"/>
      <pc:docMkLst>
        <pc:docMk/>
      </pc:docMkLst>
      <pc:sldChg chg="modSp">
        <pc:chgData name="Freeman, Paul" userId="jNgghLRAjTJksPBRC5BO5on4wJV6zIcCTWb/x5pSssA=" providerId="None" clId="Web-{BA8A723C-2357-4052-A42D-530D0C7DA011}" dt="2020-10-13T12:18:42.309" v="134" actId="20577"/>
        <pc:sldMkLst>
          <pc:docMk/>
          <pc:sldMk cId="1357415138" sldId="546"/>
        </pc:sldMkLst>
        <pc:spChg chg="mod">
          <ac:chgData name="Freeman, Paul" userId="jNgghLRAjTJksPBRC5BO5on4wJV6zIcCTWb/x5pSssA=" providerId="None" clId="Web-{BA8A723C-2357-4052-A42D-530D0C7DA011}" dt="2020-10-13T12:18:42.309" v="134" actId="20577"/>
          <ac:spMkLst>
            <pc:docMk/>
            <pc:sldMk cId="1357415138" sldId="546"/>
            <ac:spMk id="4" creationId="{00000000-0000-0000-0000-000000000000}"/>
          </ac:spMkLst>
        </pc:spChg>
        <pc:picChg chg="mod">
          <ac:chgData name="Freeman, Paul" userId="jNgghLRAjTJksPBRC5BO5on4wJV6zIcCTWb/x5pSssA=" providerId="None" clId="Web-{BA8A723C-2357-4052-A42D-530D0C7DA011}" dt="2020-10-13T12:18:12.370" v="102" actId="1076"/>
          <ac:picMkLst>
            <pc:docMk/>
            <pc:sldMk cId="1357415138" sldId="546"/>
            <ac:picMk id="3" creationId="{80F55F9B-E8A8-43DC-ACA2-A345A7A8F524}"/>
          </ac:picMkLst>
        </pc:picChg>
        <pc:picChg chg="mod">
          <ac:chgData name="Freeman, Paul" userId="jNgghLRAjTJksPBRC5BO5on4wJV6zIcCTWb/x5pSssA=" providerId="None" clId="Web-{BA8A723C-2357-4052-A42D-530D0C7DA011}" dt="2020-10-13T12:18:15.870" v="104" actId="1076"/>
          <ac:picMkLst>
            <pc:docMk/>
            <pc:sldMk cId="1357415138" sldId="546"/>
            <ac:picMk id="5" creationId="{F5B3F547-4A7F-4180-AB45-09C19E59CA4F}"/>
          </ac:picMkLst>
        </pc:picChg>
      </pc:sldChg>
      <pc:sldChg chg="modSp">
        <pc:chgData name="Freeman, Paul" userId="jNgghLRAjTJksPBRC5BO5on4wJV6zIcCTWb/x5pSssA=" providerId="None" clId="Web-{BA8A723C-2357-4052-A42D-530D0C7DA011}" dt="2020-10-13T12:20:32.297" v="169" actId="20577"/>
        <pc:sldMkLst>
          <pc:docMk/>
          <pc:sldMk cId="777944923" sldId="554"/>
        </pc:sldMkLst>
        <pc:spChg chg="mod">
          <ac:chgData name="Freeman, Paul" userId="jNgghLRAjTJksPBRC5BO5on4wJV6zIcCTWb/x5pSssA=" providerId="None" clId="Web-{BA8A723C-2357-4052-A42D-530D0C7DA011}" dt="2020-10-13T12:20:32.297" v="169" actId="20577"/>
          <ac:spMkLst>
            <pc:docMk/>
            <pc:sldMk cId="777944923" sldId="554"/>
            <ac:spMk id="4" creationId="{00000000-0000-0000-0000-000000000000}"/>
          </ac:spMkLst>
        </pc:spChg>
      </pc:sldChg>
    </pc:docChg>
  </pc:docChgLst>
  <pc:docChgLst>
    <pc:chgData name="Freeman, Paul" userId="jNgghLRAjTJksPBRC5BO5on4wJV6zIcCTWb/x5pSssA=" providerId="None" clId="Web-{9B1939EF-CCFA-47B0-A80B-4B2CDAA41059}"/>
    <pc:docChg chg="modSld">
      <pc:chgData name="Freeman, Paul" userId="jNgghLRAjTJksPBRC5BO5on4wJV6zIcCTWb/x5pSssA=" providerId="None" clId="Web-{9B1939EF-CCFA-47B0-A80B-4B2CDAA41059}" dt="2020-11-04T10:06:02.511" v="198"/>
      <pc:docMkLst>
        <pc:docMk/>
      </pc:docMkLst>
      <pc:sldChg chg="modSp">
        <pc:chgData name="Freeman, Paul" userId="jNgghLRAjTJksPBRC5BO5on4wJV6zIcCTWb/x5pSssA=" providerId="None" clId="Web-{9B1939EF-CCFA-47B0-A80B-4B2CDAA41059}" dt="2020-11-04T10:00:00.242" v="12" actId="20577"/>
        <pc:sldMkLst>
          <pc:docMk/>
          <pc:sldMk cId="640380741" sldId="257"/>
        </pc:sldMkLst>
        <pc:spChg chg="mod">
          <ac:chgData name="Freeman, Paul" userId="jNgghLRAjTJksPBRC5BO5on4wJV6zIcCTWb/x5pSssA=" providerId="None" clId="Web-{9B1939EF-CCFA-47B0-A80B-4B2CDAA41059}" dt="2020-11-04T10:00:00.242" v="12" actId="20577"/>
          <ac:spMkLst>
            <pc:docMk/>
            <pc:sldMk cId="640380741" sldId="257"/>
            <ac:spMk id="3" creationId="{00000000-0000-0000-0000-000000000000}"/>
          </ac:spMkLst>
        </pc:spChg>
      </pc:sldChg>
      <pc:sldChg chg="modSp">
        <pc:chgData name="Freeman, Paul" userId="jNgghLRAjTJksPBRC5BO5on4wJV6zIcCTWb/x5pSssA=" providerId="None" clId="Web-{9B1939EF-CCFA-47B0-A80B-4B2CDAA41059}" dt="2020-11-04T10:05:20.823" v="195" actId="20577"/>
        <pc:sldMkLst>
          <pc:docMk/>
          <pc:sldMk cId="3716498760" sldId="531"/>
        </pc:sldMkLst>
        <pc:spChg chg="mod">
          <ac:chgData name="Freeman, Paul" userId="jNgghLRAjTJksPBRC5BO5on4wJV6zIcCTWb/x5pSssA=" providerId="None" clId="Web-{9B1939EF-CCFA-47B0-A80B-4B2CDAA41059}" dt="2020-11-04T10:05:20.823" v="195" actId="20577"/>
          <ac:spMkLst>
            <pc:docMk/>
            <pc:sldMk cId="3716498760" sldId="531"/>
            <ac:spMk id="2" creationId="{00000000-0000-0000-0000-000000000000}"/>
          </ac:spMkLst>
        </pc:spChg>
      </pc:sldChg>
      <pc:sldChg chg="modSp">
        <pc:chgData name="Freeman, Paul" userId="jNgghLRAjTJksPBRC5BO5on4wJV6zIcCTWb/x5pSssA=" providerId="None" clId="Web-{9B1939EF-CCFA-47B0-A80B-4B2CDAA41059}" dt="2020-11-04T10:00:07.914" v="15" actId="20577"/>
        <pc:sldMkLst>
          <pc:docMk/>
          <pc:sldMk cId="2415526071" sldId="533"/>
        </pc:sldMkLst>
        <pc:spChg chg="mod">
          <ac:chgData name="Freeman, Paul" userId="jNgghLRAjTJksPBRC5BO5on4wJV6zIcCTWb/x5pSssA=" providerId="None" clId="Web-{9B1939EF-CCFA-47B0-A80B-4B2CDAA41059}" dt="2020-11-04T10:00:07.914" v="15" actId="20577"/>
          <ac:spMkLst>
            <pc:docMk/>
            <pc:sldMk cId="2415526071" sldId="533"/>
            <ac:spMk id="4" creationId="{00000000-0000-0000-0000-000000000000}"/>
          </ac:spMkLst>
        </pc:spChg>
      </pc:sldChg>
      <pc:sldChg chg="modSp mod setBg">
        <pc:chgData name="Freeman, Paul" userId="jNgghLRAjTJksPBRC5BO5on4wJV6zIcCTWb/x5pSssA=" providerId="None" clId="Web-{9B1939EF-CCFA-47B0-A80B-4B2CDAA41059}" dt="2020-11-04T10:06:02.511" v="198"/>
        <pc:sldMkLst>
          <pc:docMk/>
          <pc:sldMk cId="1293196551" sldId="557"/>
        </pc:sldMkLst>
        <pc:spChg chg="mod">
          <ac:chgData name="Freeman, Paul" userId="jNgghLRAjTJksPBRC5BO5on4wJV6zIcCTWb/x5pSssA=" providerId="None" clId="Web-{9B1939EF-CCFA-47B0-A80B-4B2CDAA41059}" dt="2020-11-04T10:05:16.073" v="190" actId="20577"/>
          <ac:spMkLst>
            <pc:docMk/>
            <pc:sldMk cId="1293196551" sldId="557"/>
            <ac:spMk id="2" creationId="{00000000-0000-0000-0000-000000000000}"/>
          </ac:spMkLst>
        </pc:spChg>
        <pc:graphicFrameChg chg="mod modGraphic">
          <ac:chgData name="Freeman, Paul" userId="jNgghLRAjTJksPBRC5BO5on4wJV6zIcCTWb/x5pSssA=" providerId="None" clId="Web-{9B1939EF-CCFA-47B0-A80B-4B2CDAA41059}" dt="2020-11-04T10:05:35.027" v="196"/>
          <ac:graphicFrameMkLst>
            <pc:docMk/>
            <pc:sldMk cId="1293196551" sldId="557"/>
            <ac:graphicFrameMk id="4" creationId="{00000000-0000-0000-0000-000000000000}"/>
          </ac:graphicFrameMkLst>
        </pc:graphicFrame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200"/>
            </a:pPr>
            <a:r>
              <a:rPr lang="en-US" sz="1200"/>
              <a:t>How long</a:t>
            </a:r>
            <a:r>
              <a:rPr lang="en-US" sz="1200" baseline="0"/>
              <a:t> pa</a:t>
            </a:r>
            <a:r>
              <a:rPr lang="en-US" sz="1200"/>
              <a:t>rticipants had been involved with project/organisation</a:t>
            </a:r>
            <a:r>
              <a:rPr lang="en-US" sz="1200" baseline="0"/>
              <a:t> when they</a:t>
            </a:r>
            <a:r>
              <a:rPr lang="en-US" sz="1200"/>
              <a:t> completed the PWA </a:t>
            </a:r>
          </a:p>
        </c:rich>
      </c:tx>
      <c:overlay val="0"/>
    </c:title>
    <c:autoTitleDeleted val="0"/>
    <c:view3D>
      <c:rotX val="30"/>
      <c:rotY val="0"/>
      <c:rAngAx val="0"/>
    </c:view3D>
    <c:floor>
      <c:thickness val="0"/>
    </c:floor>
    <c:sideWall>
      <c:thickness val="0"/>
    </c:sideWall>
    <c:backWall>
      <c:thickness val="0"/>
    </c:backWall>
    <c:plotArea>
      <c:layout/>
      <c:pie3DChart>
        <c:varyColors val="1"/>
        <c:ser>
          <c:idx val="0"/>
          <c:order val="0"/>
          <c:cat>
            <c:strRef>
              <c:f>Sheet1!$A$1:$A$9</c:f>
              <c:strCache>
                <c:ptCount val="9"/>
                <c:pt idx="0">
                  <c:v>About to start </c:v>
                </c:pt>
                <c:pt idx="1">
                  <c:v>Less than 1 week</c:v>
                </c:pt>
                <c:pt idx="2">
                  <c:v>1-4 weeks</c:v>
                </c:pt>
                <c:pt idx="3">
                  <c:v>1-3 months</c:v>
                </c:pt>
                <c:pt idx="4">
                  <c:v>4-6 months</c:v>
                </c:pt>
                <c:pt idx="5">
                  <c:v>7-12 months</c:v>
                </c:pt>
                <c:pt idx="6">
                  <c:v>1-2 years</c:v>
                </c:pt>
                <c:pt idx="7">
                  <c:v>More than 2 years</c:v>
                </c:pt>
                <c:pt idx="8">
                  <c:v>Prefer not to say</c:v>
                </c:pt>
              </c:strCache>
            </c:strRef>
          </c:cat>
          <c:val>
            <c:numRef>
              <c:f>Sheet1!$B$1:$B$9</c:f>
              <c:numCache>
                <c:formatCode>General</c:formatCode>
                <c:ptCount val="9"/>
                <c:pt idx="0">
                  <c:v>18.115942028985508</c:v>
                </c:pt>
                <c:pt idx="1">
                  <c:v>14.492753623188406</c:v>
                </c:pt>
                <c:pt idx="2">
                  <c:v>40.579710144927539</c:v>
                </c:pt>
                <c:pt idx="3">
                  <c:v>4.3478260869565215</c:v>
                </c:pt>
                <c:pt idx="4">
                  <c:v>3.6231884057971016</c:v>
                </c:pt>
                <c:pt idx="5">
                  <c:v>5.0724637681159424</c:v>
                </c:pt>
                <c:pt idx="6">
                  <c:v>7.9710144927536222</c:v>
                </c:pt>
                <c:pt idx="7">
                  <c:v>2.1739130434782608</c:v>
                </c:pt>
                <c:pt idx="8">
                  <c:v>3.6231884057971016</c:v>
                </c:pt>
              </c:numCache>
            </c:numRef>
          </c:val>
          <c:extLst>
            <c:ext xmlns:c16="http://schemas.microsoft.com/office/drawing/2014/chart" uri="{C3380CC4-5D6E-409C-BE32-E72D297353CC}">
              <c16:uniqueId val="{00000000-B4C9-4EA7-B2DB-636FA8AFA143}"/>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spPr>
    <a:ln>
      <a:no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8768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777607" y="0"/>
            <a:ext cx="2889938" cy="487680"/>
          </a:xfrm>
          <a:prstGeom prst="rect">
            <a:avLst/>
          </a:prstGeom>
        </p:spPr>
        <p:txBody>
          <a:bodyPr vert="horz" lIns="91440" tIns="45720" rIns="91440" bIns="45720" rtlCol="0"/>
          <a:lstStyle>
            <a:lvl1pPr algn="r">
              <a:defRPr sz="1200"/>
            </a:lvl1pPr>
          </a:lstStyle>
          <a:p>
            <a:fld id="{27E2E977-0546-4A82-B21C-3F0733F38DB2}" type="datetimeFigureOut">
              <a:rPr lang="en-GB" smtClean="0"/>
              <a:t>11/12/2020</a:t>
            </a:fld>
            <a:endParaRPr lang="en-GB" dirty="0"/>
          </a:p>
        </p:txBody>
      </p:sp>
      <p:sp>
        <p:nvSpPr>
          <p:cNvPr id="4" name="Footer Placeholder 3"/>
          <p:cNvSpPr>
            <a:spLocks noGrp="1"/>
          </p:cNvSpPr>
          <p:nvPr>
            <p:ph type="ftr" sz="quarter" idx="2"/>
          </p:nvPr>
        </p:nvSpPr>
        <p:spPr>
          <a:xfrm>
            <a:off x="0" y="9264227"/>
            <a:ext cx="2889938" cy="48768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777607" y="9264227"/>
            <a:ext cx="2889938" cy="487680"/>
          </a:xfrm>
          <a:prstGeom prst="rect">
            <a:avLst/>
          </a:prstGeom>
        </p:spPr>
        <p:txBody>
          <a:bodyPr vert="horz" lIns="91440" tIns="45720" rIns="91440" bIns="45720" rtlCol="0" anchor="b"/>
          <a:lstStyle>
            <a:lvl1pPr algn="r">
              <a:defRPr sz="1200"/>
            </a:lvl1pPr>
          </a:lstStyle>
          <a:p>
            <a:fld id="{F66C8F89-9071-4458-A964-3CBBD267F572}" type="slidenum">
              <a:rPr lang="en-GB" smtClean="0"/>
              <a:t>‹#›</a:t>
            </a:fld>
            <a:endParaRPr lang="en-GB" dirty="0"/>
          </a:p>
        </p:txBody>
      </p:sp>
    </p:spTree>
    <p:extLst>
      <p:ext uri="{BB962C8B-B14F-4D97-AF65-F5344CB8AC3E}">
        <p14:creationId xmlns:p14="http://schemas.microsoft.com/office/powerpoint/2010/main" val="504712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8768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777607" y="0"/>
            <a:ext cx="2889938" cy="487680"/>
          </a:xfrm>
          <a:prstGeom prst="rect">
            <a:avLst/>
          </a:prstGeom>
        </p:spPr>
        <p:txBody>
          <a:bodyPr vert="horz" lIns="91440" tIns="45720" rIns="91440" bIns="45720" rtlCol="0"/>
          <a:lstStyle>
            <a:lvl1pPr algn="r">
              <a:defRPr sz="1200"/>
            </a:lvl1pPr>
          </a:lstStyle>
          <a:p>
            <a:fld id="{BD7AEEA5-6595-41F6-88A9-D97A07B7A8DC}" type="datetimeFigureOut">
              <a:rPr lang="en-GB" smtClean="0"/>
              <a:t>11/12/2020</a:t>
            </a:fld>
            <a:endParaRPr lang="en-GB" dirty="0"/>
          </a:p>
        </p:txBody>
      </p:sp>
      <p:sp>
        <p:nvSpPr>
          <p:cNvPr id="4" name="Slide Image Placeholder 3"/>
          <p:cNvSpPr>
            <a:spLocks noGrp="1" noRot="1" noChangeAspect="1"/>
          </p:cNvSpPr>
          <p:nvPr>
            <p:ph type="sldImg" idx="2"/>
          </p:nvPr>
        </p:nvSpPr>
        <p:spPr>
          <a:xfrm>
            <a:off x="896938" y="731838"/>
            <a:ext cx="4875212" cy="36576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66909" y="4632960"/>
            <a:ext cx="5335270" cy="438912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264227"/>
            <a:ext cx="2889938" cy="48768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77607" y="9264227"/>
            <a:ext cx="2889938" cy="487680"/>
          </a:xfrm>
          <a:prstGeom prst="rect">
            <a:avLst/>
          </a:prstGeom>
        </p:spPr>
        <p:txBody>
          <a:bodyPr vert="horz" lIns="91440" tIns="45720" rIns="91440" bIns="45720" rtlCol="0" anchor="b"/>
          <a:lstStyle>
            <a:lvl1pPr algn="r">
              <a:defRPr sz="1200"/>
            </a:lvl1pPr>
          </a:lstStyle>
          <a:p>
            <a:fld id="{48C52D82-2DE4-42EE-9698-A091E0E1B147}" type="slidenum">
              <a:rPr lang="en-GB" smtClean="0"/>
              <a:t>‹#›</a:t>
            </a:fld>
            <a:endParaRPr lang="en-GB" dirty="0"/>
          </a:p>
        </p:txBody>
      </p:sp>
    </p:spTree>
    <p:extLst>
      <p:ext uri="{BB962C8B-B14F-4D97-AF65-F5344CB8AC3E}">
        <p14:creationId xmlns:p14="http://schemas.microsoft.com/office/powerpoint/2010/main" val="1491745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1</a:t>
            </a:fld>
            <a:endParaRPr lang="en-GB" dirty="0"/>
          </a:p>
        </p:txBody>
      </p:sp>
    </p:spTree>
    <p:extLst>
      <p:ext uri="{BB962C8B-B14F-4D97-AF65-F5344CB8AC3E}">
        <p14:creationId xmlns:p14="http://schemas.microsoft.com/office/powerpoint/2010/main" val="18503276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10</a:t>
            </a:fld>
            <a:endParaRPr lang="en-GB" dirty="0"/>
          </a:p>
        </p:txBody>
      </p:sp>
    </p:spTree>
    <p:extLst>
      <p:ext uri="{BB962C8B-B14F-4D97-AF65-F5344CB8AC3E}">
        <p14:creationId xmlns:p14="http://schemas.microsoft.com/office/powerpoint/2010/main" val="15190634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11</a:t>
            </a:fld>
            <a:endParaRPr lang="en-GB" dirty="0"/>
          </a:p>
        </p:txBody>
      </p:sp>
    </p:spTree>
    <p:extLst>
      <p:ext uri="{BB962C8B-B14F-4D97-AF65-F5344CB8AC3E}">
        <p14:creationId xmlns:p14="http://schemas.microsoft.com/office/powerpoint/2010/main" val="24470915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92207E9-A246-414A-819C-A2DF0C2B4ADE}" type="slidenum">
              <a:rPr lang="en-US" smtClean="0"/>
              <a:pPr>
                <a:defRPr/>
              </a:pPr>
              <a:t>12</a:t>
            </a:fld>
            <a:endParaRPr lang="en-US" dirty="0"/>
          </a:p>
        </p:txBody>
      </p:sp>
    </p:spTree>
    <p:extLst>
      <p:ext uri="{BB962C8B-B14F-4D97-AF65-F5344CB8AC3E}">
        <p14:creationId xmlns:p14="http://schemas.microsoft.com/office/powerpoint/2010/main" val="15712722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92207E9-A246-414A-819C-A2DF0C2B4ADE}" type="slidenum">
              <a:rPr lang="en-US" smtClean="0"/>
              <a:pPr>
                <a:defRPr/>
              </a:pPr>
              <a:t>13</a:t>
            </a:fld>
            <a:endParaRPr lang="en-US" dirty="0"/>
          </a:p>
        </p:txBody>
      </p:sp>
    </p:spTree>
    <p:extLst>
      <p:ext uri="{BB962C8B-B14F-4D97-AF65-F5344CB8AC3E}">
        <p14:creationId xmlns:p14="http://schemas.microsoft.com/office/powerpoint/2010/main" val="15712722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92207E9-A246-414A-819C-A2DF0C2B4ADE}" type="slidenum">
              <a:rPr lang="en-US" smtClean="0"/>
              <a:pPr>
                <a:defRPr/>
              </a:pPr>
              <a:t>14</a:t>
            </a:fld>
            <a:endParaRPr lang="en-US" dirty="0"/>
          </a:p>
        </p:txBody>
      </p:sp>
    </p:spTree>
    <p:extLst>
      <p:ext uri="{BB962C8B-B14F-4D97-AF65-F5344CB8AC3E}">
        <p14:creationId xmlns:p14="http://schemas.microsoft.com/office/powerpoint/2010/main" val="15712722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92207E9-A246-414A-819C-A2DF0C2B4ADE}" type="slidenum">
              <a:rPr lang="en-US" smtClean="0"/>
              <a:pPr>
                <a:defRPr/>
              </a:pPr>
              <a:t>15</a:t>
            </a:fld>
            <a:endParaRPr lang="en-US" dirty="0"/>
          </a:p>
        </p:txBody>
      </p:sp>
    </p:spTree>
    <p:extLst>
      <p:ext uri="{BB962C8B-B14F-4D97-AF65-F5344CB8AC3E}">
        <p14:creationId xmlns:p14="http://schemas.microsoft.com/office/powerpoint/2010/main" val="15712722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92207E9-A246-414A-819C-A2DF0C2B4ADE}" type="slidenum">
              <a:rPr lang="en-US" smtClean="0"/>
              <a:pPr>
                <a:defRPr/>
              </a:pPr>
              <a:t>16</a:t>
            </a:fld>
            <a:endParaRPr lang="en-US" dirty="0"/>
          </a:p>
        </p:txBody>
      </p:sp>
    </p:spTree>
    <p:extLst>
      <p:ext uri="{BB962C8B-B14F-4D97-AF65-F5344CB8AC3E}">
        <p14:creationId xmlns:p14="http://schemas.microsoft.com/office/powerpoint/2010/main" val="15712722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17</a:t>
            </a:fld>
            <a:endParaRPr lang="en-GB" dirty="0"/>
          </a:p>
        </p:txBody>
      </p:sp>
    </p:spTree>
    <p:extLst>
      <p:ext uri="{BB962C8B-B14F-4D97-AF65-F5344CB8AC3E}">
        <p14:creationId xmlns:p14="http://schemas.microsoft.com/office/powerpoint/2010/main" val="24470915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92207E9-A246-414A-819C-A2DF0C2B4ADE}" type="slidenum">
              <a:rPr lang="en-US" smtClean="0"/>
              <a:pPr>
                <a:defRPr/>
              </a:pPr>
              <a:t>18</a:t>
            </a:fld>
            <a:endParaRPr lang="en-US" dirty="0"/>
          </a:p>
        </p:txBody>
      </p:sp>
    </p:spTree>
    <p:extLst>
      <p:ext uri="{BB962C8B-B14F-4D97-AF65-F5344CB8AC3E}">
        <p14:creationId xmlns:p14="http://schemas.microsoft.com/office/powerpoint/2010/main" val="15712722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92207E9-A246-414A-819C-A2DF0C2B4ADE}" type="slidenum">
              <a:rPr lang="en-US" smtClean="0"/>
              <a:pPr>
                <a:defRPr/>
              </a:pPr>
              <a:t>19</a:t>
            </a:fld>
            <a:endParaRPr lang="en-US" dirty="0"/>
          </a:p>
        </p:txBody>
      </p:sp>
    </p:spTree>
    <p:extLst>
      <p:ext uri="{BB962C8B-B14F-4D97-AF65-F5344CB8AC3E}">
        <p14:creationId xmlns:p14="http://schemas.microsoft.com/office/powerpoint/2010/main" val="1571272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6938" y="731838"/>
            <a:ext cx="4875212" cy="3656012"/>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A0BD396-20AB-4DC7-BF08-BE31F04A1862}"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24908563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92207E9-A246-414A-819C-A2DF0C2B4ADE}" type="slidenum">
              <a:rPr lang="en-US" smtClean="0"/>
              <a:pPr>
                <a:defRPr/>
              </a:pPr>
              <a:t>20</a:t>
            </a:fld>
            <a:endParaRPr lang="en-US" dirty="0"/>
          </a:p>
        </p:txBody>
      </p:sp>
    </p:spTree>
    <p:extLst>
      <p:ext uri="{BB962C8B-B14F-4D97-AF65-F5344CB8AC3E}">
        <p14:creationId xmlns:p14="http://schemas.microsoft.com/office/powerpoint/2010/main" val="32910054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892207E9-A246-414A-819C-A2DF0C2B4ADE}" type="slidenum">
              <a:rPr lang="en-US" smtClean="0"/>
              <a:pPr>
                <a:defRPr/>
              </a:pPr>
              <a:t>21</a:t>
            </a:fld>
            <a:endParaRPr lang="en-US" dirty="0"/>
          </a:p>
        </p:txBody>
      </p:sp>
    </p:spTree>
    <p:extLst>
      <p:ext uri="{BB962C8B-B14F-4D97-AF65-F5344CB8AC3E}">
        <p14:creationId xmlns:p14="http://schemas.microsoft.com/office/powerpoint/2010/main" val="15712722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22</a:t>
            </a:fld>
            <a:endParaRPr lang="en-GB" dirty="0"/>
          </a:p>
        </p:txBody>
      </p:sp>
    </p:spTree>
    <p:extLst>
      <p:ext uri="{BB962C8B-B14F-4D97-AF65-F5344CB8AC3E}">
        <p14:creationId xmlns:p14="http://schemas.microsoft.com/office/powerpoint/2010/main" val="24470915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23</a:t>
            </a:fld>
            <a:endParaRPr lang="en-GB" dirty="0"/>
          </a:p>
        </p:txBody>
      </p:sp>
    </p:spTree>
    <p:extLst>
      <p:ext uri="{BB962C8B-B14F-4D97-AF65-F5344CB8AC3E}">
        <p14:creationId xmlns:p14="http://schemas.microsoft.com/office/powerpoint/2010/main" val="35806803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24</a:t>
            </a:fld>
            <a:endParaRPr lang="en-GB" dirty="0"/>
          </a:p>
        </p:txBody>
      </p:sp>
    </p:spTree>
    <p:extLst>
      <p:ext uri="{BB962C8B-B14F-4D97-AF65-F5344CB8AC3E}">
        <p14:creationId xmlns:p14="http://schemas.microsoft.com/office/powerpoint/2010/main" val="30559942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24</a:t>
            </a:fld>
            <a:endParaRPr lang="en-GB" dirty="0"/>
          </a:p>
        </p:txBody>
      </p:sp>
    </p:spTree>
    <p:extLst>
      <p:ext uri="{BB962C8B-B14F-4D97-AF65-F5344CB8AC3E}">
        <p14:creationId xmlns:p14="http://schemas.microsoft.com/office/powerpoint/2010/main" val="38850814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25</a:t>
            </a:fld>
            <a:endParaRPr lang="en-GB" dirty="0"/>
          </a:p>
        </p:txBody>
      </p:sp>
    </p:spTree>
    <p:extLst>
      <p:ext uri="{BB962C8B-B14F-4D97-AF65-F5344CB8AC3E}">
        <p14:creationId xmlns:p14="http://schemas.microsoft.com/office/powerpoint/2010/main" val="24470915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26</a:t>
            </a:fld>
            <a:endParaRPr lang="en-GB" dirty="0"/>
          </a:p>
        </p:txBody>
      </p:sp>
    </p:spTree>
    <p:extLst>
      <p:ext uri="{BB962C8B-B14F-4D97-AF65-F5344CB8AC3E}">
        <p14:creationId xmlns:p14="http://schemas.microsoft.com/office/powerpoint/2010/main" val="4834380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27</a:t>
            </a:fld>
            <a:endParaRPr lang="en-GB" dirty="0"/>
          </a:p>
        </p:txBody>
      </p:sp>
    </p:spTree>
    <p:extLst>
      <p:ext uri="{BB962C8B-B14F-4D97-AF65-F5344CB8AC3E}">
        <p14:creationId xmlns:p14="http://schemas.microsoft.com/office/powerpoint/2010/main" val="14212603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28</a:t>
            </a:fld>
            <a:endParaRPr lang="en-GB" dirty="0"/>
          </a:p>
        </p:txBody>
      </p:sp>
    </p:spTree>
    <p:extLst>
      <p:ext uri="{BB962C8B-B14F-4D97-AF65-F5344CB8AC3E}">
        <p14:creationId xmlns:p14="http://schemas.microsoft.com/office/powerpoint/2010/main" val="3215743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3</a:t>
            </a:fld>
            <a:endParaRPr lang="en-GB" dirty="0"/>
          </a:p>
        </p:txBody>
      </p:sp>
    </p:spTree>
    <p:extLst>
      <p:ext uri="{BB962C8B-B14F-4D97-AF65-F5344CB8AC3E}">
        <p14:creationId xmlns:p14="http://schemas.microsoft.com/office/powerpoint/2010/main" val="36008859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29</a:t>
            </a:fld>
            <a:endParaRPr lang="en-GB" dirty="0"/>
          </a:p>
        </p:txBody>
      </p:sp>
    </p:spTree>
    <p:extLst>
      <p:ext uri="{BB962C8B-B14F-4D97-AF65-F5344CB8AC3E}">
        <p14:creationId xmlns:p14="http://schemas.microsoft.com/office/powerpoint/2010/main" val="1446539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4</a:t>
            </a:fld>
            <a:endParaRPr lang="en-GB" dirty="0"/>
          </a:p>
        </p:txBody>
      </p:sp>
    </p:spTree>
    <p:extLst>
      <p:ext uri="{BB962C8B-B14F-4D97-AF65-F5344CB8AC3E}">
        <p14:creationId xmlns:p14="http://schemas.microsoft.com/office/powerpoint/2010/main" val="2447091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5</a:t>
            </a:fld>
            <a:endParaRPr lang="en-GB" dirty="0"/>
          </a:p>
        </p:txBody>
      </p:sp>
    </p:spTree>
    <p:extLst>
      <p:ext uri="{BB962C8B-B14F-4D97-AF65-F5344CB8AC3E}">
        <p14:creationId xmlns:p14="http://schemas.microsoft.com/office/powerpoint/2010/main" val="2724400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6</a:t>
            </a:fld>
            <a:endParaRPr lang="en-GB" dirty="0"/>
          </a:p>
        </p:txBody>
      </p:sp>
    </p:spTree>
    <p:extLst>
      <p:ext uri="{BB962C8B-B14F-4D97-AF65-F5344CB8AC3E}">
        <p14:creationId xmlns:p14="http://schemas.microsoft.com/office/powerpoint/2010/main" val="3020561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5350" y="731838"/>
            <a:ext cx="4878388" cy="36576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7</a:t>
            </a:fld>
            <a:endParaRPr lang="en-GB" dirty="0"/>
          </a:p>
        </p:txBody>
      </p:sp>
    </p:spTree>
    <p:extLst>
      <p:ext uri="{BB962C8B-B14F-4D97-AF65-F5344CB8AC3E}">
        <p14:creationId xmlns:p14="http://schemas.microsoft.com/office/powerpoint/2010/main" val="24470915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8</a:t>
            </a:fld>
            <a:endParaRPr lang="en-GB" dirty="0"/>
          </a:p>
        </p:txBody>
      </p:sp>
    </p:spTree>
    <p:extLst>
      <p:ext uri="{BB962C8B-B14F-4D97-AF65-F5344CB8AC3E}">
        <p14:creationId xmlns:p14="http://schemas.microsoft.com/office/powerpoint/2010/main" val="2177614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C52D82-2DE4-42EE-9698-A091E0E1B147}" type="slidenum">
              <a:rPr lang="en-GB" smtClean="0"/>
              <a:t>9</a:t>
            </a:fld>
            <a:endParaRPr lang="en-GB" dirty="0"/>
          </a:p>
        </p:txBody>
      </p:sp>
    </p:spTree>
    <p:extLst>
      <p:ext uri="{BB962C8B-B14F-4D97-AF65-F5344CB8AC3E}">
        <p14:creationId xmlns:p14="http://schemas.microsoft.com/office/powerpoint/2010/main" val="21776149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288000" y="288000"/>
            <a:ext cx="8568000" cy="6282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598011" y="2417203"/>
            <a:ext cx="7772400" cy="861347"/>
          </a:xfrm>
        </p:spPr>
        <p:txBody>
          <a:bodyPr/>
          <a:lstStyle>
            <a:lvl1pPr algn="l">
              <a:defRPr>
                <a:solidFill>
                  <a:schemeClr val="bg1"/>
                </a:solidFill>
                <a:latin typeface="Arial Black"/>
                <a:cs typeface="Arial Black"/>
              </a:defRPr>
            </a:lvl1pPr>
          </a:lstStyle>
          <a:p>
            <a:r>
              <a:rPr lang="en-GB" dirty="0"/>
              <a:t>CLICK TO EDIT TITLE</a:t>
            </a:r>
            <a:endParaRPr lang="en-US" dirty="0"/>
          </a:p>
        </p:txBody>
      </p:sp>
      <p:sp>
        <p:nvSpPr>
          <p:cNvPr id="3" name="Subtitle 2"/>
          <p:cNvSpPr>
            <a:spLocks noGrp="1"/>
          </p:cNvSpPr>
          <p:nvPr>
            <p:ph type="subTitle" idx="1" hasCustomPrompt="1"/>
          </p:nvPr>
        </p:nvSpPr>
        <p:spPr>
          <a:xfrm>
            <a:off x="598011" y="3417981"/>
            <a:ext cx="7772400" cy="866261"/>
          </a:xfrm>
        </p:spPr>
        <p:txBody>
          <a:bodyPr>
            <a:normAutofit/>
          </a:bodyPr>
          <a:lstStyle>
            <a:lvl1pPr marL="0" indent="0" algn="l">
              <a:buNone/>
              <a:defRPr sz="4000" baseline="0">
                <a:solidFill>
                  <a:schemeClr val="accent2"/>
                </a:solidFill>
                <a:latin typeface="Times New Roman"/>
                <a:cs typeface="Times New Roman"/>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subtitle</a:t>
            </a:r>
            <a:endParaRPr lang="en-US" dirty="0"/>
          </a:p>
        </p:txBody>
      </p:sp>
      <p:pic>
        <p:nvPicPr>
          <p:cNvPr id="8" name="Picture 7" descr="essex logo white unbled.eps"/>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34318" y="434319"/>
            <a:ext cx="1977259" cy="720000"/>
          </a:xfrm>
          <a:prstGeom prst="rect">
            <a:avLst/>
          </a:prstGeom>
        </p:spPr>
      </p:pic>
    </p:spTree>
    <p:extLst>
      <p:ext uri="{BB962C8B-B14F-4D97-AF65-F5344CB8AC3E}">
        <p14:creationId xmlns:p14="http://schemas.microsoft.com/office/powerpoint/2010/main" val="2288236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7B807-B701-4C9B-9C07-2B2C0E04AA43}"/>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2A8E125-6A18-4F19-82A5-B9E3302D587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4500AA5-A270-4A1D-B4C9-D01C09411A4B}"/>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11/12/2020</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8FE62B3A-FB32-43D9-9618-9D383FD15385}"/>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14F191DD-D12A-4129-8C6C-A90E1CBA003E}"/>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54691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26A43-529A-423D-A510-6EE232A1ED5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31AED5A-F95A-48AF-95EA-BE28F9BB5D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B52D1D-ED66-4AF5-8B88-54083A8B055D}"/>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11/12/2020</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421506B6-9D2F-4081-B77A-9F41152A929B}"/>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83CA34E6-46A0-4A3C-8628-5D244CE3E6BD}"/>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7259876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179FC-77BF-439E-A167-640465877E08}"/>
              </a:ext>
            </a:extLst>
          </p:cNvPr>
          <p:cNvSpPr>
            <a:spLocks noGrp="1"/>
          </p:cNvSpPr>
          <p:nvPr>
            <p:ph type="title"/>
          </p:nvPr>
        </p:nvSpPr>
        <p:spPr>
          <a:xfrm>
            <a:off x="623887"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12EC119-E00F-4A91-9648-D222079E8711}"/>
              </a:ext>
            </a:extLst>
          </p:cNvPr>
          <p:cNvSpPr>
            <a:spLocks noGrp="1"/>
          </p:cNvSpPr>
          <p:nvPr>
            <p:ph type="body" idx="1"/>
          </p:nvPr>
        </p:nvSpPr>
        <p:spPr>
          <a:xfrm>
            <a:off x="623887"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16D887-9689-46FA-9619-3C0AD9FBBDF9}"/>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11/12/2020</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EC258697-9942-422F-8B5F-758DA0E04E7E}"/>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067AA87A-0DE7-4F49-B166-F2B25B988440}"/>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2294189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FED80-A5A0-4A58-8283-1A3A6CE72B1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E5DEC57-9AAB-4578-8496-3ABDEC23797D}"/>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D3E969B-9CD9-4914-8B92-56F55A8D74E8}"/>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1CBE82A-2CAC-4D15-8E4B-AF4341B960C2}"/>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11/12/2020</a:t>
            </a:fld>
            <a:endParaRPr lang="en-GB" dirty="0">
              <a:solidFill>
                <a:prstClr val="black">
                  <a:tint val="75000"/>
                </a:prstClr>
              </a:solidFill>
            </a:endParaRPr>
          </a:p>
        </p:txBody>
      </p:sp>
      <p:sp>
        <p:nvSpPr>
          <p:cNvPr id="6" name="Footer Placeholder 5">
            <a:extLst>
              <a:ext uri="{FF2B5EF4-FFF2-40B4-BE49-F238E27FC236}">
                <a16:creationId xmlns:a16="http://schemas.microsoft.com/office/drawing/2014/main" id="{DA2EE2FC-565B-48E8-A98E-B9B22B0CCEFF}"/>
              </a:ext>
            </a:extLst>
          </p:cNvPr>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a:extLst>
              <a:ext uri="{FF2B5EF4-FFF2-40B4-BE49-F238E27FC236}">
                <a16:creationId xmlns:a16="http://schemas.microsoft.com/office/drawing/2014/main" id="{5D58A4C7-AE7E-49D5-902D-6CEA8725EFE9}"/>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3041532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60901-F6D6-480D-A17B-4F31D01E50B3}"/>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094E405-4DD8-4D5D-9F35-56541ABACBC4}"/>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E71DEC-3F30-4226-9F09-DD99FC4BEAB5}"/>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9B9D9E8-4B6C-4444-8530-28B9DC22189E}"/>
              </a:ext>
            </a:extLst>
          </p:cNvPr>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183EF9-1B17-4DDF-9823-EEADFC721B45}"/>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0EBCB1F-C7DA-4B50-8ECE-FF54BB792343}"/>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11/12/2020</a:t>
            </a:fld>
            <a:endParaRPr lang="en-GB" dirty="0">
              <a:solidFill>
                <a:prstClr val="black">
                  <a:tint val="75000"/>
                </a:prstClr>
              </a:solidFill>
            </a:endParaRPr>
          </a:p>
        </p:txBody>
      </p:sp>
      <p:sp>
        <p:nvSpPr>
          <p:cNvPr id="8" name="Footer Placeholder 7">
            <a:extLst>
              <a:ext uri="{FF2B5EF4-FFF2-40B4-BE49-F238E27FC236}">
                <a16:creationId xmlns:a16="http://schemas.microsoft.com/office/drawing/2014/main" id="{D0731F63-BBF2-429E-96CE-9F4389F54CA4}"/>
              </a:ext>
            </a:extLst>
          </p:cNvPr>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a:extLst>
              <a:ext uri="{FF2B5EF4-FFF2-40B4-BE49-F238E27FC236}">
                <a16:creationId xmlns:a16="http://schemas.microsoft.com/office/drawing/2014/main" id="{93AC63BA-E92A-4919-8528-99BF0BAFA798}"/>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40680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5AEE4-10E4-497E-A52A-18483ED9E33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E265704-9CD9-40B5-8CDF-6E4E285F8967}"/>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11/12/2020</a:t>
            </a:fld>
            <a:endParaRPr lang="en-GB" dirty="0">
              <a:solidFill>
                <a:prstClr val="black">
                  <a:tint val="75000"/>
                </a:prstClr>
              </a:solidFill>
            </a:endParaRPr>
          </a:p>
        </p:txBody>
      </p:sp>
      <p:sp>
        <p:nvSpPr>
          <p:cNvPr id="4" name="Footer Placeholder 3">
            <a:extLst>
              <a:ext uri="{FF2B5EF4-FFF2-40B4-BE49-F238E27FC236}">
                <a16:creationId xmlns:a16="http://schemas.microsoft.com/office/drawing/2014/main" id="{32768961-A945-4311-9F36-5556584DF960}"/>
              </a:ext>
            </a:extLst>
          </p:cNvPr>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a:extLst>
              <a:ext uri="{FF2B5EF4-FFF2-40B4-BE49-F238E27FC236}">
                <a16:creationId xmlns:a16="http://schemas.microsoft.com/office/drawing/2014/main" id="{339F6F97-4141-4E14-9261-A9B761D63961}"/>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2173740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9EE4DD-3116-4F9D-922F-07F70971975D}"/>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11/12/2020</a:t>
            </a:fld>
            <a:endParaRPr lang="en-GB" dirty="0">
              <a:solidFill>
                <a:prstClr val="black">
                  <a:tint val="75000"/>
                </a:prstClr>
              </a:solidFill>
            </a:endParaRPr>
          </a:p>
        </p:txBody>
      </p:sp>
      <p:sp>
        <p:nvSpPr>
          <p:cNvPr id="3" name="Footer Placeholder 2">
            <a:extLst>
              <a:ext uri="{FF2B5EF4-FFF2-40B4-BE49-F238E27FC236}">
                <a16:creationId xmlns:a16="http://schemas.microsoft.com/office/drawing/2014/main" id="{8DDABE65-3EF6-409E-AFE1-6FFE67F7D3AC}"/>
              </a:ext>
            </a:extLst>
          </p:cNvPr>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a:extLst>
              <a:ext uri="{FF2B5EF4-FFF2-40B4-BE49-F238E27FC236}">
                <a16:creationId xmlns:a16="http://schemas.microsoft.com/office/drawing/2014/main" id="{62D67C95-5EB0-4F19-93A4-597C881E218C}"/>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1896223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AA371-3734-49BE-96CD-5DEBBE6B2D65}"/>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924958A-0567-4262-8DA2-DAF5D12F31DC}"/>
              </a:ext>
            </a:extLst>
          </p:cNvPr>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12A14E4-E04A-44AB-9780-118E61B802B2}"/>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9788CC-34B8-49EC-9502-A3296FB3D32B}"/>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11/12/2020</a:t>
            </a:fld>
            <a:endParaRPr lang="en-GB" dirty="0">
              <a:solidFill>
                <a:prstClr val="black">
                  <a:tint val="75000"/>
                </a:prstClr>
              </a:solidFill>
            </a:endParaRPr>
          </a:p>
        </p:txBody>
      </p:sp>
      <p:sp>
        <p:nvSpPr>
          <p:cNvPr id="6" name="Footer Placeholder 5">
            <a:extLst>
              <a:ext uri="{FF2B5EF4-FFF2-40B4-BE49-F238E27FC236}">
                <a16:creationId xmlns:a16="http://schemas.microsoft.com/office/drawing/2014/main" id="{6847274B-6CCE-46CF-9A0C-450B1566CF22}"/>
              </a:ext>
            </a:extLst>
          </p:cNvPr>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a:extLst>
              <a:ext uri="{FF2B5EF4-FFF2-40B4-BE49-F238E27FC236}">
                <a16:creationId xmlns:a16="http://schemas.microsoft.com/office/drawing/2014/main" id="{BF853D9E-700D-4C9A-8F7F-02B35077242D}"/>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7234340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5897D-3921-4ADA-90E9-BA95D1C6BCF6}"/>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98AA337-00E5-4622-83EA-D88640FAE222}"/>
              </a:ext>
            </a:extLst>
          </p:cNvPr>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9EA8DF47-5C50-42E6-ADB5-4AAB2957C5CA}"/>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F066D7-F471-424F-8E18-5F78FC6D9D25}"/>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11/12/2020</a:t>
            </a:fld>
            <a:endParaRPr lang="en-GB" dirty="0">
              <a:solidFill>
                <a:prstClr val="black">
                  <a:tint val="75000"/>
                </a:prstClr>
              </a:solidFill>
            </a:endParaRPr>
          </a:p>
        </p:txBody>
      </p:sp>
      <p:sp>
        <p:nvSpPr>
          <p:cNvPr id="6" name="Footer Placeholder 5">
            <a:extLst>
              <a:ext uri="{FF2B5EF4-FFF2-40B4-BE49-F238E27FC236}">
                <a16:creationId xmlns:a16="http://schemas.microsoft.com/office/drawing/2014/main" id="{1F3A4FE8-7900-4706-9DA7-887C6EC86FAE}"/>
              </a:ext>
            </a:extLst>
          </p:cNvPr>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a:extLst>
              <a:ext uri="{FF2B5EF4-FFF2-40B4-BE49-F238E27FC236}">
                <a16:creationId xmlns:a16="http://schemas.microsoft.com/office/drawing/2014/main" id="{BC3F73AA-BB45-4DD9-8B83-D634C674EE2E}"/>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25537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7B9EF-D148-4AC1-9E60-C1CC519FBBA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71D1E78-D68B-45C3-86F1-EAB4967A43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780B13-4DCC-4B82-A5D6-B3154D0BE2D8}"/>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11/12/2020</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DE8C5ADE-9677-4A58-936B-FFBE85F29D01}"/>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81AF76D6-71C7-4FB0-9DA3-1CCF9EE7426C}"/>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93451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7" name="Rectangle 6"/>
          <p:cNvSpPr/>
          <p:nvPr userDrawn="1"/>
        </p:nvSpPr>
        <p:spPr>
          <a:xfrm>
            <a:off x="288000" y="288000"/>
            <a:ext cx="8568000" cy="6282000"/>
          </a:xfrm>
          <a:prstGeom prst="rect">
            <a:avLst/>
          </a:prstGeom>
          <a:noFill/>
          <a:ln w="72009" cap="sq">
            <a:solidFill>
              <a:schemeClr val="tx1"/>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hasCustomPrompt="1"/>
          </p:nvPr>
        </p:nvSpPr>
        <p:spPr>
          <a:xfrm>
            <a:off x="457200" y="2634475"/>
            <a:ext cx="8229600" cy="559988"/>
          </a:xfrm>
        </p:spPr>
        <p:txBody>
          <a:bodyPr>
            <a:normAutofit/>
          </a:bodyPr>
          <a:lstStyle>
            <a:lvl1pPr marL="0" indent="0">
              <a:buClr>
                <a:schemeClr val="accent2"/>
              </a:buClr>
              <a:buFontTx/>
              <a:buNone/>
              <a:defRPr sz="2000">
                <a:latin typeface="Arial Black" panose="020B0A04020102020204" pitchFamily="34" charset="0"/>
                <a:cs typeface="Arial"/>
              </a:defRPr>
            </a:lvl1pPr>
            <a:lvl2pPr marL="742950" indent="-285750">
              <a:buClr>
                <a:schemeClr val="accent2"/>
              </a:buClr>
              <a:buFont typeface="Wingdings" charset="2"/>
              <a:buChar char="§"/>
              <a:defRPr>
                <a:latin typeface="Arial"/>
                <a:cs typeface="Arial"/>
              </a:defRPr>
            </a:lvl2pPr>
            <a:lvl3pPr marL="1143000" indent="-228600">
              <a:buClr>
                <a:schemeClr val="accent2"/>
              </a:buClr>
              <a:buFont typeface="Wingdings" charset="2"/>
              <a:buChar char="§"/>
              <a:defRPr>
                <a:latin typeface="Arial"/>
                <a:cs typeface="Arial"/>
              </a:defRPr>
            </a:lvl3pPr>
            <a:lvl4pPr marL="1600200" indent="-228600">
              <a:buClr>
                <a:schemeClr val="accent2"/>
              </a:buClr>
              <a:buFont typeface="Wingdings" charset="2"/>
              <a:buChar char="§"/>
              <a:defRPr>
                <a:latin typeface="Arial"/>
                <a:cs typeface="Arial"/>
              </a:defRPr>
            </a:lvl4pPr>
            <a:lvl5pPr marL="2057400" indent="-228600">
              <a:buClr>
                <a:schemeClr val="accent2"/>
              </a:buClr>
              <a:buFont typeface="Wingdings" charset="2"/>
              <a:buChar char="§"/>
              <a:defRPr>
                <a:latin typeface="Arial"/>
                <a:cs typeface="Arial"/>
              </a:defRPr>
            </a:lvl5pPr>
          </a:lstStyle>
          <a:p>
            <a:pPr lvl="0"/>
            <a:r>
              <a:rPr lang="en-GB" dirty="0"/>
              <a:t>CLICK TO EDIT MASTER TEXT STYLES</a:t>
            </a:r>
          </a:p>
        </p:txBody>
      </p:sp>
      <p:pic>
        <p:nvPicPr>
          <p:cNvPr id="8" name="Picture 7" descr="Essex logo black U:BLED"/>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08619" y="5877936"/>
            <a:ext cx="1478182" cy="540000"/>
          </a:xfrm>
          <a:prstGeom prst="rect">
            <a:avLst/>
          </a:prstGeom>
        </p:spPr>
      </p:pic>
      <p:sp>
        <p:nvSpPr>
          <p:cNvPr id="14" name="Content Placeholder 2"/>
          <p:cNvSpPr>
            <a:spLocks noGrp="1"/>
          </p:cNvSpPr>
          <p:nvPr>
            <p:ph idx="10" hasCustomPrompt="1"/>
          </p:nvPr>
        </p:nvSpPr>
        <p:spPr>
          <a:xfrm>
            <a:off x="457200" y="3194464"/>
            <a:ext cx="8229600" cy="1343725"/>
          </a:xfrm>
        </p:spPr>
        <p:txBody>
          <a:bodyPr>
            <a:normAutofit/>
          </a:bodyPr>
          <a:lstStyle>
            <a:lvl1pPr marL="0" indent="0">
              <a:buClr>
                <a:schemeClr val="accent2"/>
              </a:buClr>
              <a:buFontTx/>
              <a:buNone/>
              <a:defRPr sz="3200" baseline="0">
                <a:solidFill>
                  <a:schemeClr val="accent2"/>
                </a:solidFill>
                <a:latin typeface="Arial Black" panose="020B0A04020102020204" pitchFamily="34" charset="0"/>
                <a:cs typeface="Arial"/>
              </a:defRPr>
            </a:lvl1pPr>
            <a:lvl2pPr marL="742950" indent="-285750">
              <a:buClr>
                <a:schemeClr val="accent2"/>
              </a:buClr>
              <a:buFont typeface="Wingdings" charset="2"/>
              <a:buChar char="§"/>
              <a:defRPr>
                <a:latin typeface="Arial"/>
                <a:cs typeface="Arial"/>
              </a:defRPr>
            </a:lvl2pPr>
            <a:lvl3pPr marL="1143000" indent="-228600">
              <a:buClr>
                <a:schemeClr val="accent2"/>
              </a:buClr>
              <a:buFont typeface="Wingdings" charset="2"/>
              <a:buChar char="§"/>
              <a:defRPr>
                <a:latin typeface="Arial"/>
                <a:cs typeface="Arial"/>
              </a:defRPr>
            </a:lvl3pPr>
            <a:lvl4pPr marL="1600200" indent="-228600">
              <a:buClr>
                <a:schemeClr val="accent2"/>
              </a:buClr>
              <a:buFont typeface="Wingdings" charset="2"/>
              <a:buChar char="§"/>
              <a:defRPr>
                <a:latin typeface="Arial"/>
                <a:cs typeface="Arial"/>
              </a:defRPr>
            </a:lvl4pPr>
            <a:lvl5pPr marL="2057400" indent="-228600">
              <a:buClr>
                <a:schemeClr val="accent2"/>
              </a:buClr>
              <a:buFont typeface="Wingdings" charset="2"/>
              <a:buChar char="§"/>
              <a:defRPr>
                <a:latin typeface="Arial"/>
                <a:cs typeface="Arial"/>
              </a:defRPr>
            </a:lvl5pPr>
          </a:lstStyle>
          <a:p>
            <a:pPr lvl="0"/>
            <a:r>
              <a:rPr lang="en-GB" dirty="0"/>
              <a:t>CLICK TO EDIT MASTER TEXT STYLES</a:t>
            </a:r>
          </a:p>
        </p:txBody>
      </p:sp>
      <p:sp>
        <p:nvSpPr>
          <p:cNvPr id="16" name="Content Placeholder 2"/>
          <p:cNvSpPr>
            <a:spLocks noGrp="1"/>
          </p:cNvSpPr>
          <p:nvPr>
            <p:ph idx="11" hasCustomPrompt="1"/>
          </p:nvPr>
        </p:nvSpPr>
        <p:spPr>
          <a:xfrm>
            <a:off x="457200" y="1290750"/>
            <a:ext cx="8229600" cy="1343725"/>
          </a:xfrm>
        </p:spPr>
        <p:txBody>
          <a:bodyPr>
            <a:normAutofit/>
          </a:bodyPr>
          <a:lstStyle>
            <a:lvl1pPr marL="0" indent="0">
              <a:buClr>
                <a:schemeClr val="accent2"/>
              </a:buClr>
              <a:buFontTx/>
              <a:buNone/>
              <a:defRPr sz="3200" baseline="0">
                <a:solidFill>
                  <a:schemeClr val="accent2"/>
                </a:solidFill>
                <a:latin typeface="Arial Black" panose="020B0A04020102020204" pitchFamily="34" charset="0"/>
                <a:cs typeface="Arial"/>
              </a:defRPr>
            </a:lvl1pPr>
            <a:lvl2pPr marL="742950" indent="-285750">
              <a:buClr>
                <a:schemeClr val="accent2"/>
              </a:buClr>
              <a:buFont typeface="Wingdings" charset="2"/>
              <a:buChar char="§"/>
              <a:defRPr>
                <a:latin typeface="Arial"/>
                <a:cs typeface="Arial"/>
              </a:defRPr>
            </a:lvl2pPr>
            <a:lvl3pPr marL="1143000" indent="-228600">
              <a:buClr>
                <a:schemeClr val="accent2"/>
              </a:buClr>
              <a:buFont typeface="Wingdings" charset="2"/>
              <a:buChar char="§"/>
              <a:defRPr>
                <a:latin typeface="Arial"/>
                <a:cs typeface="Arial"/>
              </a:defRPr>
            </a:lvl3pPr>
            <a:lvl4pPr marL="1600200" indent="-228600">
              <a:buClr>
                <a:schemeClr val="accent2"/>
              </a:buClr>
              <a:buFont typeface="Wingdings" charset="2"/>
              <a:buChar char="§"/>
              <a:defRPr>
                <a:latin typeface="Arial"/>
                <a:cs typeface="Arial"/>
              </a:defRPr>
            </a:lvl4pPr>
            <a:lvl5pPr marL="2057400" indent="-228600">
              <a:buClr>
                <a:schemeClr val="accent2"/>
              </a:buClr>
              <a:buFont typeface="Wingdings" charset="2"/>
              <a:buChar char="§"/>
              <a:defRPr>
                <a:latin typeface="Arial"/>
                <a:cs typeface="Arial"/>
              </a:defRPr>
            </a:lvl5pPr>
          </a:lstStyle>
          <a:p>
            <a:pPr lvl="0"/>
            <a:r>
              <a:rPr lang="en-GB" dirty="0"/>
              <a:t>CLICK TO EDIT MASTER TEXT STYLES</a:t>
            </a:r>
          </a:p>
        </p:txBody>
      </p:sp>
    </p:spTree>
    <p:extLst>
      <p:ext uri="{BB962C8B-B14F-4D97-AF65-F5344CB8AC3E}">
        <p14:creationId xmlns:p14="http://schemas.microsoft.com/office/powerpoint/2010/main" val="42672929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88B8E6-7107-47DC-A014-B1DF8D953B71}"/>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EE1B3AE-989F-4497-AA63-CB0BCFFEC9BB}"/>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554FD1-3B35-447D-8843-78AA322ECD0A}"/>
              </a:ext>
            </a:extLst>
          </p:cNvPr>
          <p:cNvSpPr>
            <a:spLocks noGrp="1"/>
          </p:cNvSpPr>
          <p:nvPr>
            <p:ph type="dt" sz="half" idx="10"/>
          </p:nvPr>
        </p:nvSpPr>
        <p:spPr/>
        <p:txBody>
          <a:bodyPr/>
          <a:lstStyle/>
          <a:p>
            <a:fld id="{8D3E8FF6-7F80-4323-A808-D33F20D3B3B6}" type="datetimeFigureOut">
              <a:rPr lang="en-GB" smtClean="0">
                <a:solidFill>
                  <a:prstClr val="black">
                    <a:tint val="75000"/>
                  </a:prstClr>
                </a:solidFill>
              </a:rPr>
              <a:pPr/>
              <a:t>11/12/2020</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EE2BE7E4-55A7-4EF2-A564-9335A3217803}"/>
              </a:ext>
            </a:extLst>
          </p:cNvPr>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12D2E6BB-6C72-436F-8B57-01BFE1387AF4}"/>
              </a:ext>
            </a:extLst>
          </p:cNvPr>
          <p:cNvSpPr>
            <a:spLocks noGrp="1"/>
          </p:cNvSpPr>
          <p:nvPr>
            <p:ph type="sldNum" sz="quarter" idx="12"/>
          </p:nvPr>
        </p:nvSpPr>
        <p:spPr/>
        <p:txBody>
          <a:bodyPr/>
          <a:lstStyle/>
          <a:p>
            <a:fld id="{E986B7DE-F2BE-43C9-BB82-B2E5FB28EE6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164551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super body copy">
    <p:spTree>
      <p:nvGrpSpPr>
        <p:cNvPr id="1" name=""/>
        <p:cNvGrpSpPr/>
        <p:nvPr/>
      </p:nvGrpSpPr>
      <p:grpSpPr>
        <a:xfrm>
          <a:off x="0" y="0"/>
          <a:ext cx="0" cy="0"/>
          <a:chOff x="0" y="0"/>
          <a:chExt cx="0" cy="0"/>
        </a:xfrm>
      </p:grpSpPr>
      <p:sp>
        <p:nvSpPr>
          <p:cNvPr id="7" name="Rectangle 6"/>
          <p:cNvSpPr/>
          <p:nvPr userDrawn="1"/>
        </p:nvSpPr>
        <p:spPr>
          <a:xfrm>
            <a:off x="288000" y="288000"/>
            <a:ext cx="8568000" cy="6282000"/>
          </a:xfrm>
          <a:prstGeom prst="rect">
            <a:avLst/>
          </a:prstGeom>
          <a:noFill/>
          <a:ln w="72009" cap="sq">
            <a:solidFill>
              <a:schemeClr val="tx1"/>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457200" y="1351974"/>
            <a:ext cx="8229600" cy="4374572"/>
          </a:xfrm>
        </p:spPr>
        <p:txBody>
          <a:bodyPr>
            <a:normAutofit/>
          </a:bodyPr>
          <a:lstStyle>
            <a:lvl1pPr marL="0" indent="0">
              <a:buClr>
                <a:schemeClr val="accent2"/>
              </a:buClr>
              <a:buFontTx/>
              <a:buNone/>
              <a:defRPr sz="3200">
                <a:latin typeface="Arial Black" panose="020B0A04020102020204" pitchFamily="34" charset="0"/>
                <a:cs typeface="Arial"/>
              </a:defRPr>
            </a:lvl1pPr>
            <a:lvl2pPr marL="742950" indent="-285750">
              <a:buClr>
                <a:schemeClr val="accent2"/>
              </a:buClr>
              <a:buFont typeface="Wingdings" charset="2"/>
              <a:buChar char="§"/>
              <a:defRPr>
                <a:latin typeface="Arial"/>
                <a:cs typeface="Arial"/>
              </a:defRPr>
            </a:lvl2pPr>
            <a:lvl3pPr marL="1143000" indent="-228600">
              <a:buClr>
                <a:schemeClr val="accent2"/>
              </a:buClr>
              <a:buFont typeface="Wingdings" charset="2"/>
              <a:buChar char="§"/>
              <a:defRPr>
                <a:latin typeface="Arial"/>
                <a:cs typeface="Arial"/>
              </a:defRPr>
            </a:lvl3pPr>
            <a:lvl4pPr marL="1600200" indent="-228600">
              <a:buClr>
                <a:schemeClr val="accent2"/>
              </a:buClr>
              <a:buFont typeface="Wingdings" charset="2"/>
              <a:buChar char="§"/>
              <a:defRPr>
                <a:latin typeface="Arial"/>
                <a:cs typeface="Arial"/>
              </a:defRPr>
            </a:lvl4pPr>
            <a:lvl5pPr marL="2057400" indent="-228600">
              <a:buClr>
                <a:schemeClr val="accent2"/>
              </a:buClr>
              <a:buFont typeface="Wingdings" charset="2"/>
              <a:buChar char="§"/>
              <a:defRPr>
                <a:latin typeface="Arial"/>
                <a:cs typeface="Arial"/>
              </a:defRPr>
            </a:lvl5pPr>
          </a:lstStyle>
          <a:p>
            <a:pPr lvl="0"/>
            <a:r>
              <a:rPr lang="en-US"/>
              <a:t>Click to edit Master text styles</a:t>
            </a:r>
          </a:p>
        </p:txBody>
      </p:sp>
      <p:pic>
        <p:nvPicPr>
          <p:cNvPr id="8" name="Picture 7" descr="Essex logo black U:BLED"/>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08619" y="5877936"/>
            <a:ext cx="1478182" cy="540000"/>
          </a:xfrm>
          <a:prstGeom prst="rect">
            <a:avLst/>
          </a:prstGeom>
        </p:spPr>
      </p:pic>
      <p:sp>
        <p:nvSpPr>
          <p:cNvPr id="6" name="Content Placeholder 2"/>
          <p:cNvSpPr>
            <a:spLocks noGrp="1"/>
          </p:cNvSpPr>
          <p:nvPr>
            <p:ph idx="11" hasCustomPrompt="1"/>
          </p:nvPr>
        </p:nvSpPr>
        <p:spPr>
          <a:xfrm>
            <a:off x="457200" y="459479"/>
            <a:ext cx="8229600" cy="799307"/>
          </a:xfrm>
        </p:spPr>
        <p:txBody>
          <a:bodyPr>
            <a:normAutofit/>
          </a:bodyPr>
          <a:lstStyle>
            <a:lvl1pPr marL="0" indent="0">
              <a:buClr>
                <a:schemeClr val="accent2"/>
              </a:buClr>
              <a:buFontTx/>
              <a:buNone/>
              <a:defRPr sz="4400" baseline="0">
                <a:solidFill>
                  <a:schemeClr val="accent2"/>
                </a:solidFill>
                <a:latin typeface="Arial Black" panose="020B0A04020102020204" pitchFamily="34" charset="0"/>
                <a:cs typeface="Arial"/>
              </a:defRPr>
            </a:lvl1pPr>
            <a:lvl2pPr marL="742950" indent="-285750">
              <a:buClr>
                <a:schemeClr val="accent2"/>
              </a:buClr>
              <a:buFont typeface="Wingdings" charset="2"/>
              <a:buChar char="§"/>
              <a:defRPr>
                <a:latin typeface="Arial"/>
                <a:cs typeface="Arial"/>
              </a:defRPr>
            </a:lvl2pPr>
            <a:lvl3pPr marL="1143000" indent="-228600">
              <a:buClr>
                <a:schemeClr val="accent2"/>
              </a:buClr>
              <a:buFont typeface="Wingdings" charset="2"/>
              <a:buChar char="§"/>
              <a:defRPr>
                <a:latin typeface="Arial"/>
                <a:cs typeface="Arial"/>
              </a:defRPr>
            </a:lvl3pPr>
            <a:lvl4pPr marL="1600200" indent="-228600">
              <a:buClr>
                <a:schemeClr val="accent2"/>
              </a:buClr>
              <a:buFont typeface="Wingdings" charset="2"/>
              <a:buChar char="§"/>
              <a:defRPr>
                <a:latin typeface="Arial"/>
                <a:cs typeface="Arial"/>
              </a:defRPr>
            </a:lvl4pPr>
            <a:lvl5pPr marL="2057400" indent="-228600">
              <a:buClr>
                <a:schemeClr val="accent2"/>
              </a:buClr>
              <a:buFont typeface="Wingdings" charset="2"/>
              <a:buChar char="§"/>
              <a:defRPr>
                <a:latin typeface="Arial"/>
                <a:cs typeface="Arial"/>
              </a:defRPr>
            </a:lvl5pPr>
          </a:lstStyle>
          <a:p>
            <a:pPr lvl="0"/>
            <a:r>
              <a:rPr lang="en-GB" dirty="0"/>
              <a:t>CLICK TO EDIT TITLE</a:t>
            </a:r>
          </a:p>
        </p:txBody>
      </p:sp>
    </p:spTree>
    <p:extLst>
      <p:ext uri="{BB962C8B-B14F-4D97-AF65-F5344CB8AC3E}">
        <p14:creationId xmlns:p14="http://schemas.microsoft.com/office/powerpoint/2010/main" val="2192838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image">
    <p:spTree>
      <p:nvGrpSpPr>
        <p:cNvPr id="1" name=""/>
        <p:cNvGrpSpPr/>
        <p:nvPr/>
      </p:nvGrpSpPr>
      <p:grpSpPr>
        <a:xfrm>
          <a:off x="0" y="0"/>
          <a:ext cx="0" cy="0"/>
          <a:chOff x="0" y="0"/>
          <a:chExt cx="0" cy="0"/>
        </a:xfrm>
      </p:grpSpPr>
      <p:sp>
        <p:nvSpPr>
          <p:cNvPr id="7" name="Rectangle 6"/>
          <p:cNvSpPr/>
          <p:nvPr userDrawn="1"/>
        </p:nvSpPr>
        <p:spPr>
          <a:xfrm>
            <a:off x="288000" y="288000"/>
            <a:ext cx="8568000" cy="6282000"/>
          </a:xfrm>
          <a:prstGeom prst="rect">
            <a:avLst/>
          </a:prstGeom>
          <a:noFill/>
          <a:ln w="72009" cap="sq">
            <a:solidFill>
              <a:schemeClr val="tx1"/>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Essex logo black U:BLED"/>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08619" y="5877936"/>
            <a:ext cx="1478182" cy="540000"/>
          </a:xfrm>
          <a:prstGeom prst="rect">
            <a:avLst/>
          </a:prstGeom>
        </p:spPr>
      </p:pic>
      <p:sp>
        <p:nvSpPr>
          <p:cNvPr id="6" name="Content Placeholder 2"/>
          <p:cNvSpPr>
            <a:spLocks noGrp="1"/>
          </p:cNvSpPr>
          <p:nvPr>
            <p:ph idx="11" hasCustomPrompt="1"/>
          </p:nvPr>
        </p:nvSpPr>
        <p:spPr>
          <a:xfrm>
            <a:off x="457200" y="459479"/>
            <a:ext cx="8229600" cy="799307"/>
          </a:xfrm>
        </p:spPr>
        <p:txBody>
          <a:bodyPr>
            <a:normAutofit/>
          </a:bodyPr>
          <a:lstStyle>
            <a:lvl1pPr marL="0" indent="0">
              <a:buClr>
                <a:schemeClr val="accent2"/>
              </a:buClr>
              <a:buFontTx/>
              <a:buNone/>
              <a:defRPr sz="4400" baseline="0">
                <a:solidFill>
                  <a:schemeClr val="accent2"/>
                </a:solidFill>
                <a:latin typeface="Arial Black" panose="020B0A04020102020204" pitchFamily="34" charset="0"/>
                <a:cs typeface="Arial"/>
              </a:defRPr>
            </a:lvl1pPr>
            <a:lvl2pPr marL="742950" indent="-285750">
              <a:buClr>
                <a:schemeClr val="accent2"/>
              </a:buClr>
              <a:buFont typeface="Wingdings" charset="2"/>
              <a:buChar char="§"/>
              <a:defRPr>
                <a:latin typeface="Arial"/>
                <a:cs typeface="Arial"/>
              </a:defRPr>
            </a:lvl2pPr>
            <a:lvl3pPr marL="1143000" indent="-228600">
              <a:buClr>
                <a:schemeClr val="accent2"/>
              </a:buClr>
              <a:buFont typeface="Wingdings" charset="2"/>
              <a:buChar char="§"/>
              <a:defRPr>
                <a:latin typeface="Arial"/>
                <a:cs typeface="Arial"/>
              </a:defRPr>
            </a:lvl3pPr>
            <a:lvl4pPr marL="1600200" indent="-228600">
              <a:buClr>
                <a:schemeClr val="accent2"/>
              </a:buClr>
              <a:buFont typeface="Wingdings" charset="2"/>
              <a:buChar char="§"/>
              <a:defRPr>
                <a:latin typeface="Arial"/>
                <a:cs typeface="Arial"/>
              </a:defRPr>
            </a:lvl4pPr>
            <a:lvl5pPr marL="2057400" indent="-228600">
              <a:buClr>
                <a:schemeClr val="accent2"/>
              </a:buClr>
              <a:buFont typeface="Wingdings" charset="2"/>
              <a:buChar char="§"/>
              <a:defRPr>
                <a:latin typeface="Arial"/>
                <a:cs typeface="Arial"/>
              </a:defRPr>
            </a:lvl5pPr>
          </a:lstStyle>
          <a:p>
            <a:pPr lvl="0"/>
            <a:r>
              <a:rPr lang="en-GB" dirty="0"/>
              <a:t>CLICK TO EDIT TITLE</a:t>
            </a:r>
          </a:p>
        </p:txBody>
      </p:sp>
      <p:sp>
        <p:nvSpPr>
          <p:cNvPr id="4" name="Picture Placeholder 3"/>
          <p:cNvSpPr>
            <a:spLocks noGrp="1"/>
          </p:cNvSpPr>
          <p:nvPr>
            <p:ph type="pic" sz="quarter" idx="12"/>
          </p:nvPr>
        </p:nvSpPr>
        <p:spPr>
          <a:xfrm>
            <a:off x="457200" y="1341439"/>
            <a:ext cx="8229600" cy="4429970"/>
          </a:xfrm>
        </p:spPr>
        <p:txBody>
          <a:bodyPr/>
          <a:lstStyle>
            <a:lvl1pPr marL="342900" indent="-342900">
              <a:buClr>
                <a:schemeClr val="tx1"/>
              </a:buClr>
              <a:buFont typeface="Wingdings" panose="05000000000000000000" pitchFamily="2" charset="2"/>
              <a:buChar char="§"/>
              <a:defRPr baseline="0">
                <a:solidFill>
                  <a:srgbClr val="000000"/>
                </a:solidFill>
              </a:defRPr>
            </a:lvl1pPr>
          </a:lstStyle>
          <a:p>
            <a:r>
              <a:rPr lang="en-US" dirty="0"/>
              <a:t>Click icon to add picture</a:t>
            </a:r>
            <a:endParaRPr lang="en-GB" dirty="0"/>
          </a:p>
        </p:txBody>
      </p:sp>
    </p:spTree>
    <p:extLst>
      <p:ext uri="{BB962C8B-B14F-4D97-AF65-F5344CB8AC3E}">
        <p14:creationId xmlns:p14="http://schemas.microsoft.com/office/powerpoint/2010/main" val="309297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Bullet points">
    <p:spTree>
      <p:nvGrpSpPr>
        <p:cNvPr id="1" name=""/>
        <p:cNvGrpSpPr/>
        <p:nvPr/>
      </p:nvGrpSpPr>
      <p:grpSpPr>
        <a:xfrm>
          <a:off x="0" y="0"/>
          <a:ext cx="0" cy="0"/>
          <a:chOff x="0" y="0"/>
          <a:chExt cx="0" cy="0"/>
        </a:xfrm>
      </p:grpSpPr>
      <p:sp>
        <p:nvSpPr>
          <p:cNvPr id="7" name="Rectangle 6"/>
          <p:cNvSpPr/>
          <p:nvPr userDrawn="1"/>
        </p:nvSpPr>
        <p:spPr>
          <a:xfrm>
            <a:off x="288000" y="288000"/>
            <a:ext cx="8568000" cy="6282000"/>
          </a:xfrm>
          <a:prstGeom prst="rect">
            <a:avLst/>
          </a:prstGeom>
          <a:noFill/>
          <a:ln w="72009" cap="sq">
            <a:solidFill>
              <a:schemeClr val="tx1"/>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457200" y="1351974"/>
            <a:ext cx="8229600" cy="4374572"/>
          </a:xfrm>
        </p:spPr>
        <p:txBody>
          <a:bodyPr/>
          <a:lstStyle>
            <a:lvl1pPr marL="342900" indent="-342900">
              <a:buClr>
                <a:schemeClr val="accent1"/>
              </a:buClr>
              <a:buFont typeface="Wingdings" charset="2"/>
              <a:buChar char="§"/>
              <a:defRPr b="1">
                <a:solidFill>
                  <a:srgbClr val="000000"/>
                </a:solidFill>
                <a:latin typeface="Arial"/>
                <a:cs typeface="Arial"/>
              </a:defRPr>
            </a:lvl1pPr>
            <a:lvl2pPr marL="742950" indent="-285750">
              <a:buClr>
                <a:schemeClr val="accent1"/>
              </a:buClr>
              <a:buFont typeface="Wingdings" charset="2"/>
              <a:buChar char="§"/>
              <a:defRPr>
                <a:solidFill>
                  <a:srgbClr val="000000"/>
                </a:solidFill>
                <a:latin typeface="Arial"/>
                <a:cs typeface="Arial"/>
              </a:defRPr>
            </a:lvl2pPr>
            <a:lvl3pPr marL="1143000" indent="-228600">
              <a:buClr>
                <a:schemeClr val="accent1"/>
              </a:buClr>
              <a:buFont typeface="Wingdings" charset="2"/>
              <a:buChar char="§"/>
              <a:defRPr>
                <a:solidFill>
                  <a:srgbClr val="000000"/>
                </a:solidFill>
                <a:latin typeface="Arial"/>
                <a:cs typeface="Arial"/>
              </a:defRPr>
            </a:lvl3pPr>
            <a:lvl4pPr marL="1600200" indent="-228600">
              <a:buClr>
                <a:schemeClr val="accent1"/>
              </a:buClr>
              <a:buFont typeface="Wingdings" charset="2"/>
              <a:buChar char="§"/>
              <a:defRPr>
                <a:solidFill>
                  <a:srgbClr val="000000"/>
                </a:solidFill>
                <a:latin typeface="Arial"/>
                <a:cs typeface="Arial"/>
              </a:defRPr>
            </a:lvl4pPr>
            <a:lvl5pPr marL="2057400" indent="-228600">
              <a:buClr>
                <a:schemeClr val="accent1"/>
              </a:buClr>
              <a:buFont typeface="Wingdings" charset="2"/>
              <a:buChar char="§"/>
              <a:defRPr>
                <a:solidFill>
                  <a:srgbClr val="000000"/>
                </a:solidFill>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descr="Essex logo black U:BLED"/>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08619" y="5877936"/>
            <a:ext cx="1478182" cy="540000"/>
          </a:xfrm>
          <a:prstGeom prst="rect">
            <a:avLst/>
          </a:prstGeom>
        </p:spPr>
      </p:pic>
      <p:sp>
        <p:nvSpPr>
          <p:cNvPr id="6" name="Content Placeholder 2"/>
          <p:cNvSpPr>
            <a:spLocks noGrp="1"/>
          </p:cNvSpPr>
          <p:nvPr>
            <p:ph idx="11" hasCustomPrompt="1"/>
          </p:nvPr>
        </p:nvSpPr>
        <p:spPr>
          <a:xfrm>
            <a:off x="457200" y="411981"/>
            <a:ext cx="8229600" cy="799307"/>
          </a:xfrm>
        </p:spPr>
        <p:txBody>
          <a:bodyPr>
            <a:normAutofit/>
          </a:bodyPr>
          <a:lstStyle>
            <a:lvl1pPr marL="0" indent="0">
              <a:buClr>
                <a:schemeClr val="accent2"/>
              </a:buClr>
              <a:buFontTx/>
              <a:buNone/>
              <a:defRPr sz="4400" baseline="0">
                <a:solidFill>
                  <a:schemeClr val="accent2"/>
                </a:solidFill>
                <a:latin typeface="Arial Black" panose="020B0A04020102020204" pitchFamily="34" charset="0"/>
                <a:cs typeface="Arial"/>
              </a:defRPr>
            </a:lvl1pPr>
            <a:lvl2pPr marL="742950" indent="-285750">
              <a:buClr>
                <a:schemeClr val="accent2"/>
              </a:buClr>
              <a:buFont typeface="Wingdings" charset="2"/>
              <a:buChar char="§"/>
              <a:defRPr>
                <a:latin typeface="Arial"/>
                <a:cs typeface="Arial"/>
              </a:defRPr>
            </a:lvl2pPr>
            <a:lvl3pPr marL="1143000" indent="-228600">
              <a:buClr>
                <a:schemeClr val="accent2"/>
              </a:buClr>
              <a:buFont typeface="Wingdings" charset="2"/>
              <a:buChar char="§"/>
              <a:defRPr>
                <a:latin typeface="Arial"/>
                <a:cs typeface="Arial"/>
              </a:defRPr>
            </a:lvl3pPr>
            <a:lvl4pPr marL="1600200" indent="-228600">
              <a:buClr>
                <a:schemeClr val="accent2"/>
              </a:buClr>
              <a:buFont typeface="Wingdings" charset="2"/>
              <a:buChar char="§"/>
              <a:defRPr>
                <a:latin typeface="Arial"/>
                <a:cs typeface="Arial"/>
              </a:defRPr>
            </a:lvl4pPr>
            <a:lvl5pPr marL="2057400" indent="-228600">
              <a:buClr>
                <a:schemeClr val="accent2"/>
              </a:buClr>
              <a:buFont typeface="Wingdings" charset="2"/>
              <a:buChar char="§"/>
              <a:defRPr>
                <a:latin typeface="Arial"/>
                <a:cs typeface="Arial"/>
              </a:defRPr>
            </a:lvl5pPr>
          </a:lstStyle>
          <a:p>
            <a:pPr lvl="0"/>
            <a:r>
              <a:rPr lang="en-GB" dirty="0"/>
              <a:t>CLICK TO EDIT TITLE</a:t>
            </a:r>
          </a:p>
        </p:txBody>
      </p:sp>
    </p:spTree>
    <p:extLst>
      <p:ext uri="{BB962C8B-B14F-4D97-AF65-F5344CB8AC3E}">
        <p14:creationId xmlns:p14="http://schemas.microsoft.com/office/powerpoint/2010/main" val="864249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text and image">
    <p:spTree>
      <p:nvGrpSpPr>
        <p:cNvPr id="1" name=""/>
        <p:cNvGrpSpPr/>
        <p:nvPr/>
      </p:nvGrpSpPr>
      <p:grpSpPr>
        <a:xfrm>
          <a:off x="0" y="0"/>
          <a:ext cx="0" cy="0"/>
          <a:chOff x="0" y="0"/>
          <a:chExt cx="0" cy="0"/>
        </a:xfrm>
      </p:grpSpPr>
      <p:sp>
        <p:nvSpPr>
          <p:cNvPr id="7" name="Rectangle 6"/>
          <p:cNvSpPr/>
          <p:nvPr userDrawn="1"/>
        </p:nvSpPr>
        <p:spPr>
          <a:xfrm>
            <a:off x="288000" y="288000"/>
            <a:ext cx="8568000" cy="6282000"/>
          </a:xfrm>
          <a:prstGeom prst="rect">
            <a:avLst/>
          </a:prstGeom>
          <a:noFill/>
          <a:ln w="72009" cap="sq">
            <a:solidFill>
              <a:schemeClr val="tx1"/>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457200" y="1351977"/>
            <a:ext cx="4114800" cy="4965699"/>
          </a:xfrm>
        </p:spPr>
        <p:txBody>
          <a:bodyPr/>
          <a:lstStyle>
            <a:lvl1pPr marL="0" indent="0">
              <a:buClr>
                <a:schemeClr val="accent1"/>
              </a:buClr>
              <a:buFont typeface="Wingdings" charset="2"/>
              <a:buNone/>
              <a:defRPr b="1">
                <a:latin typeface="Arial"/>
                <a:cs typeface="Arial"/>
              </a:defRPr>
            </a:lvl1pPr>
            <a:lvl2pPr marL="742950" indent="-285750">
              <a:buClr>
                <a:schemeClr val="accent1"/>
              </a:buClr>
              <a:buFont typeface="Wingdings" charset="2"/>
              <a:buChar char="§"/>
              <a:defRPr>
                <a:latin typeface="Arial"/>
                <a:cs typeface="Arial"/>
              </a:defRPr>
            </a:lvl2pPr>
            <a:lvl3pPr marL="1143000" indent="-228600">
              <a:buClr>
                <a:schemeClr val="accent1"/>
              </a:buClr>
              <a:buFont typeface="Wingdings" charset="2"/>
              <a:buChar char="§"/>
              <a:defRPr>
                <a:latin typeface="Arial"/>
                <a:cs typeface="Arial"/>
              </a:defRPr>
            </a:lvl3pPr>
            <a:lvl4pPr marL="1600200" indent="-228600">
              <a:buClr>
                <a:schemeClr val="accent1"/>
              </a:buClr>
              <a:buFont typeface="Wingdings" charset="2"/>
              <a:buChar char="§"/>
              <a:defRPr>
                <a:latin typeface="Arial"/>
                <a:cs typeface="Arial"/>
              </a:defRPr>
            </a:lvl4pPr>
            <a:lvl5pPr marL="2057400" indent="-228600">
              <a:buClr>
                <a:schemeClr val="accent1"/>
              </a:buClr>
              <a:buFont typeface="Wingdings" charset="2"/>
              <a:buChar char="§"/>
              <a:defRPr>
                <a:latin typeface="Arial"/>
                <a:cs typeface="Arial"/>
              </a:defRPr>
            </a:lvl5pPr>
          </a:lstStyle>
          <a:p>
            <a:pPr lvl="0"/>
            <a:r>
              <a:rPr lang="en-US"/>
              <a:t>Click to edit Master text styles</a:t>
            </a:r>
          </a:p>
        </p:txBody>
      </p:sp>
      <p:pic>
        <p:nvPicPr>
          <p:cNvPr id="8" name="Picture 7" descr="Essex logo black U:BLED"/>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08619" y="5877936"/>
            <a:ext cx="1478182" cy="540000"/>
          </a:xfrm>
          <a:prstGeom prst="rect">
            <a:avLst/>
          </a:prstGeom>
        </p:spPr>
      </p:pic>
      <p:sp>
        <p:nvSpPr>
          <p:cNvPr id="6" name="Content Placeholder 2"/>
          <p:cNvSpPr>
            <a:spLocks noGrp="1"/>
          </p:cNvSpPr>
          <p:nvPr>
            <p:ph idx="11" hasCustomPrompt="1"/>
          </p:nvPr>
        </p:nvSpPr>
        <p:spPr>
          <a:xfrm>
            <a:off x="457200" y="411981"/>
            <a:ext cx="8229600" cy="799307"/>
          </a:xfrm>
        </p:spPr>
        <p:txBody>
          <a:bodyPr>
            <a:normAutofit/>
          </a:bodyPr>
          <a:lstStyle>
            <a:lvl1pPr marL="0" indent="0">
              <a:buClr>
                <a:schemeClr val="accent2"/>
              </a:buClr>
              <a:buFontTx/>
              <a:buNone/>
              <a:defRPr sz="4400" baseline="0">
                <a:solidFill>
                  <a:schemeClr val="tx2"/>
                </a:solidFill>
                <a:latin typeface="Arial Black" panose="020B0A04020102020204" pitchFamily="34" charset="0"/>
                <a:cs typeface="Arial"/>
              </a:defRPr>
            </a:lvl1pPr>
            <a:lvl2pPr marL="742950" indent="-285750">
              <a:buClr>
                <a:schemeClr val="accent2"/>
              </a:buClr>
              <a:buFont typeface="Wingdings" charset="2"/>
              <a:buChar char="§"/>
              <a:defRPr>
                <a:latin typeface="Arial"/>
                <a:cs typeface="Arial"/>
              </a:defRPr>
            </a:lvl2pPr>
            <a:lvl3pPr marL="1143000" indent="-228600">
              <a:buClr>
                <a:schemeClr val="accent2"/>
              </a:buClr>
              <a:buFont typeface="Wingdings" charset="2"/>
              <a:buChar char="§"/>
              <a:defRPr>
                <a:latin typeface="Arial"/>
                <a:cs typeface="Arial"/>
              </a:defRPr>
            </a:lvl3pPr>
            <a:lvl4pPr marL="1600200" indent="-228600">
              <a:buClr>
                <a:schemeClr val="accent2"/>
              </a:buClr>
              <a:buFont typeface="Wingdings" charset="2"/>
              <a:buChar char="§"/>
              <a:defRPr>
                <a:latin typeface="Arial"/>
                <a:cs typeface="Arial"/>
              </a:defRPr>
            </a:lvl4pPr>
            <a:lvl5pPr marL="2057400" indent="-228600">
              <a:buClr>
                <a:schemeClr val="accent2"/>
              </a:buClr>
              <a:buFont typeface="Wingdings" charset="2"/>
              <a:buChar char="§"/>
              <a:defRPr>
                <a:latin typeface="Arial"/>
                <a:cs typeface="Arial"/>
              </a:defRPr>
            </a:lvl5pPr>
          </a:lstStyle>
          <a:p>
            <a:pPr lvl="0"/>
            <a:r>
              <a:rPr lang="en-GB" dirty="0"/>
              <a:t>CLICK TO EDIT TITLE</a:t>
            </a:r>
          </a:p>
        </p:txBody>
      </p:sp>
      <p:sp>
        <p:nvSpPr>
          <p:cNvPr id="4" name="Picture Placeholder 3"/>
          <p:cNvSpPr>
            <a:spLocks noGrp="1"/>
          </p:cNvSpPr>
          <p:nvPr>
            <p:ph type="pic" sz="quarter" idx="12"/>
          </p:nvPr>
        </p:nvSpPr>
        <p:spPr>
          <a:xfrm>
            <a:off x="4738689" y="1352554"/>
            <a:ext cx="3937000" cy="4308475"/>
          </a:xfrm>
        </p:spPr>
        <p:txBody>
          <a:bodyPr/>
          <a:lstStyle>
            <a:lvl1pPr>
              <a:defRPr>
                <a:solidFill>
                  <a:srgbClr val="000000"/>
                </a:solidFill>
              </a:defRPr>
            </a:lvl1pPr>
          </a:lstStyle>
          <a:p>
            <a:r>
              <a:rPr lang="en-US" dirty="0"/>
              <a:t>Click icon to add picture</a:t>
            </a:r>
            <a:endParaRPr lang="en-GB" dirty="0"/>
          </a:p>
        </p:txBody>
      </p:sp>
    </p:spTree>
    <p:extLst>
      <p:ext uri="{BB962C8B-B14F-4D97-AF65-F5344CB8AC3E}">
        <p14:creationId xmlns:p14="http://schemas.microsoft.com/office/powerpoint/2010/main" val="1400437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bullets and image">
    <p:spTree>
      <p:nvGrpSpPr>
        <p:cNvPr id="1" name=""/>
        <p:cNvGrpSpPr/>
        <p:nvPr/>
      </p:nvGrpSpPr>
      <p:grpSpPr>
        <a:xfrm>
          <a:off x="0" y="0"/>
          <a:ext cx="0" cy="0"/>
          <a:chOff x="0" y="0"/>
          <a:chExt cx="0" cy="0"/>
        </a:xfrm>
      </p:grpSpPr>
      <p:sp>
        <p:nvSpPr>
          <p:cNvPr id="7" name="Rectangle 6"/>
          <p:cNvSpPr/>
          <p:nvPr userDrawn="1"/>
        </p:nvSpPr>
        <p:spPr>
          <a:xfrm>
            <a:off x="288000" y="288000"/>
            <a:ext cx="8568000" cy="6282000"/>
          </a:xfrm>
          <a:prstGeom prst="rect">
            <a:avLst/>
          </a:prstGeom>
          <a:noFill/>
          <a:ln w="72009" cap="sq">
            <a:solidFill>
              <a:schemeClr val="tx1"/>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764478" y="1339752"/>
            <a:ext cx="4925272" cy="4374572"/>
          </a:xfrm>
        </p:spPr>
        <p:txBody>
          <a:bodyPr/>
          <a:lstStyle>
            <a:lvl1pPr marL="342900" indent="-342900">
              <a:buClr>
                <a:schemeClr val="accent1"/>
              </a:buClr>
              <a:buFont typeface="Wingdings" charset="2"/>
              <a:buChar char="§"/>
              <a:defRPr sz="2800" b="1">
                <a:solidFill>
                  <a:srgbClr val="000000"/>
                </a:solidFill>
                <a:latin typeface="Arial"/>
                <a:cs typeface="Arial"/>
              </a:defRPr>
            </a:lvl1pPr>
            <a:lvl2pPr marL="742950" indent="-285750">
              <a:buClr>
                <a:schemeClr val="accent1"/>
              </a:buClr>
              <a:buFont typeface="Wingdings" charset="2"/>
              <a:buChar char="§"/>
              <a:defRPr>
                <a:solidFill>
                  <a:srgbClr val="000000"/>
                </a:solidFill>
                <a:latin typeface="Arial"/>
                <a:cs typeface="Arial"/>
              </a:defRPr>
            </a:lvl2pPr>
            <a:lvl3pPr marL="1143000" indent="-228600">
              <a:buClr>
                <a:schemeClr val="accent1"/>
              </a:buClr>
              <a:buFont typeface="Wingdings" charset="2"/>
              <a:buChar char="§"/>
              <a:defRPr>
                <a:solidFill>
                  <a:srgbClr val="000000"/>
                </a:solidFill>
                <a:latin typeface="Arial"/>
                <a:cs typeface="Arial"/>
              </a:defRPr>
            </a:lvl3pPr>
            <a:lvl4pPr marL="1600200" indent="-228600">
              <a:buClr>
                <a:schemeClr val="accent1"/>
              </a:buClr>
              <a:buFont typeface="Wingdings" charset="2"/>
              <a:buChar char="§"/>
              <a:defRPr>
                <a:solidFill>
                  <a:srgbClr val="000000"/>
                </a:solidFill>
                <a:latin typeface="Arial"/>
                <a:cs typeface="Arial"/>
              </a:defRPr>
            </a:lvl4pPr>
            <a:lvl5pPr marL="2057400" indent="-228600">
              <a:buClr>
                <a:schemeClr val="accent1"/>
              </a:buClr>
              <a:buFont typeface="Wingdings" charset="2"/>
              <a:buChar char="§"/>
              <a:defRPr>
                <a:solidFill>
                  <a:srgbClr val="000000"/>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descr="Essex logo black U:BLED"/>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08619" y="5877936"/>
            <a:ext cx="1478182" cy="540000"/>
          </a:xfrm>
          <a:prstGeom prst="rect">
            <a:avLst/>
          </a:prstGeom>
        </p:spPr>
      </p:pic>
      <p:sp>
        <p:nvSpPr>
          <p:cNvPr id="6" name="Content Placeholder 2"/>
          <p:cNvSpPr>
            <a:spLocks noGrp="1"/>
          </p:cNvSpPr>
          <p:nvPr>
            <p:ph idx="11" hasCustomPrompt="1"/>
          </p:nvPr>
        </p:nvSpPr>
        <p:spPr>
          <a:xfrm>
            <a:off x="3764478" y="481342"/>
            <a:ext cx="4922322" cy="660585"/>
          </a:xfrm>
        </p:spPr>
        <p:txBody>
          <a:bodyPr>
            <a:normAutofit/>
          </a:bodyPr>
          <a:lstStyle>
            <a:lvl1pPr marL="0" indent="0">
              <a:buClr>
                <a:schemeClr val="accent2"/>
              </a:buClr>
              <a:buFontTx/>
              <a:buNone/>
              <a:defRPr sz="4400" baseline="0">
                <a:solidFill>
                  <a:schemeClr val="accent2"/>
                </a:solidFill>
                <a:latin typeface="Arial Black" panose="020B0A04020102020204" pitchFamily="34" charset="0"/>
                <a:cs typeface="Arial"/>
              </a:defRPr>
            </a:lvl1pPr>
            <a:lvl2pPr marL="742950" indent="-285750">
              <a:buClr>
                <a:schemeClr val="accent2"/>
              </a:buClr>
              <a:buFont typeface="Wingdings" charset="2"/>
              <a:buChar char="§"/>
              <a:defRPr>
                <a:latin typeface="Arial"/>
                <a:cs typeface="Arial"/>
              </a:defRPr>
            </a:lvl2pPr>
            <a:lvl3pPr marL="1143000" indent="-228600">
              <a:buClr>
                <a:schemeClr val="accent2"/>
              </a:buClr>
              <a:buFont typeface="Wingdings" charset="2"/>
              <a:buChar char="§"/>
              <a:defRPr>
                <a:latin typeface="Arial"/>
                <a:cs typeface="Arial"/>
              </a:defRPr>
            </a:lvl3pPr>
            <a:lvl4pPr marL="1600200" indent="-228600">
              <a:buClr>
                <a:schemeClr val="accent2"/>
              </a:buClr>
              <a:buFont typeface="Wingdings" charset="2"/>
              <a:buChar char="§"/>
              <a:defRPr>
                <a:latin typeface="Arial"/>
                <a:cs typeface="Arial"/>
              </a:defRPr>
            </a:lvl4pPr>
            <a:lvl5pPr marL="2057400" indent="-228600">
              <a:buClr>
                <a:schemeClr val="accent2"/>
              </a:buClr>
              <a:buFont typeface="Wingdings" charset="2"/>
              <a:buChar char="§"/>
              <a:defRPr>
                <a:latin typeface="Arial"/>
                <a:cs typeface="Arial"/>
              </a:defRPr>
            </a:lvl5pPr>
          </a:lstStyle>
          <a:p>
            <a:pPr lvl="0"/>
            <a:r>
              <a:rPr lang="en-GB" dirty="0"/>
              <a:t>CLICK TO EDIT TITLE</a:t>
            </a:r>
          </a:p>
        </p:txBody>
      </p:sp>
      <p:sp>
        <p:nvSpPr>
          <p:cNvPr id="9" name="Picture Placeholder 3"/>
          <p:cNvSpPr>
            <a:spLocks noGrp="1"/>
          </p:cNvSpPr>
          <p:nvPr>
            <p:ph type="pic" sz="quarter" idx="12"/>
          </p:nvPr>
        </p:nvSpPr>
        <p:spPr>
          <a:xfrm>
            <a:off x="457202" y="463144"/>
            <a:ext cx="3131123" cy="2880000"/>
          </a:xfrm>
        </p:spPr>
        <p:txBody>
          <a:bodyPr/>
          <a:lstStyle>
            <a:lvl1pPr>
              <a:defRPr>
                <a:solidFill>
                  <a:srgbClr val="000000"/>
                </a:solidFill>
              </a:defRPr>
            </a:lvl1pPr>
          </a:lstStyle>
          <a:p>
            <a:r>
              <a:rPr lang="en-US" dirty="0"/>
              <a:t>Click icon to add picture</a:t>
            </a:r>
            <a:endParaRPr lang="en-GB" dirty="0"/>
          </a:p>
        </p:txBody>
      </p:sp>
      <p:sp>
        <p:nvSpPr>
          <p:cNvPr id="10" name="Picture Placeholder 3"/>
          <p:cNvSpPr>
            <a:spLocks noGrp="1"/>
          </p:cNvSpPr>
          <p:nvPr>
            <p:ph type="pic" sz="quarter" idx="13"/>
          </p:nvPr>
        </p:nvSpPr>
        <p:spPr>
          <a:xfrm>
            <a:off x="455227" y="3498714"/>
            <a:ext cx="3131123" cy="2880000"/>
          </a:xfrm>
        </p:spPr>
        <p:txBody>
          <a:bodyPr/>
          <a:lstStyle>
            <a:lvl1pPr>
              <a:defRPr>
                <a:solidFill>
                  <a:srgbClr val="000000"/>
                </a:solidFill>
              </a:defRPr>
            </a:lvl1pPr>
          </a:lstStyle>
          <a:p>
            <a:r>
              <a:rPr lang="en-US" dirty="0"/>
              <a:t>Click icon to add picture</a:t>
            </a:r>
            <a:endParaRPr lang="en-GB" dirty="0"/>
          </a:p>
        </p:txBody>
      </p:sp>
    </p:spTree>
    <p:extLst>
      <p:ext uri="{BB962C8B-B14F-4D97-AF65-F5344CB8AC3E}">
        <p14:creationId xmlns:p14="http://schemas.microsoft.com/office/powerpoint/2010/main" val="238204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bullets and image 2">
    <p:spTree>
      <p:nvGrpSpPr>
        <p:cNvPr id="1" name=""/>
        <p:cNvGrpSpPr/>
        <p:nvPr/>
      </p:nvGrpSpPr>
      <p:grpSpPr>
        <a:xfrm>
          <a:off x="0" y="0"/>
          <a:ext cx="0" cy="0"/>
          <a:chOff x="0" y="0"/>
          <a:chExt cx="0" cy="0"/>
        </a:xfrm>
      </p:grpSpPr>
      <p:sp>
        <p:nvSpPr>
          <p:cNvPr id="7" name="Rectangle 6"/>
          <p:cNvSpPr/>
          <p:nvPr userDrawn="1"/>
        </p:nvSpPr>
        <p:spPr>
          <a:xfrm>
            <a:off x="288000" y="288000"/>
            <a:ext cx="8568000" cy="6282000"/>
          </a:xfrm>
          <a:prstGeom prst="rect">
            <a:avLst/>
          </a:prstGeom>
          <a:noFill/>
          <a:ln w="72009" cap="sq">
            <a:solidFill>
              <a:schemeClr val="tx1"/>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455225" y="3800099"/>
            <a:ext cx="4752000" cy="2592000"/>
          </a:xfrm>
        </p:spPr>
        <p:txBody>
          <a:bodyPr/>
          <a:lstStyle>
            <a:lvl1pPr marL="342900" indent="-342900">
              <a:buClr>
                <a:schemeClr val="accent1"/>
              </a:buClr>
              <a:buFont typeface="Wingdings" charset="2"/>
              <a:buChar char="§"/>
              <a:defRPr sz="2800" b="1">
                <a:solidFill>
                  <a:srgbClr val="000000"/>
                </a:solidFill>
                <a:latin typeface="Arial"/>
                <a:cs typeface="Arial"/>
              </a:defRPr>
            </a:lvl1pPr>
            <a:lvl2pPr marL="742950" indent="-285750">
              <a:buClr>
                <a:schemeClr val="accent1"/>
              </a:buClr>
              <a:buFont typeface="Wingdings" charset="2"/>
              <a:buChar char="§"/>
              <a:defRPr>
                <a:solidFill>
                  <a:srgbClr val="000000"/>
                </a:solidFill>
                <a:latin typeface="Arial"/>
                <a:cs typeface="Arial"/>
              </a:defRPr>
            </a:lvl2pPr>
            <a:lvl3pPr marL="1143000" indent="-228600">
              <a:buClr>
                <a:schemeClr val="accent1"/>
              </a:buClr>
              <a:buFont typeface="Wingdings" charset="2"/>
              <a:buChar char="§"/>
              <a:defRPr>
                <a:solidFill>
                  <a:srgbClr val="000000"/>
                </a:solidFill>
                <a:latin typeface="Arial"/>
                <a:cs typeface="Arial"/>
              </a:defRPr>
            </a:lvl3pPr>
            <a:lvl4pPr marL="1600200" indent="-228600">
              <a:buClr>
                <a:schemeClr val="accent1"/>
              </a:buClr>
              <a:buFont typeface="Wingdings" charset="2"/>
              <a:buChar char="§"/>
              <a:defRPr>
                <a:solidFill>
                  <a:srgbClr val="000000"/>
                </a:solidFill>
                <a:latin typeface="Arial"/>
                <a:cs typeface="Arial"/>
              </a:defRPr>
            </a:lvl4pPr>
            <a:lvl5pPr marL="2057400" indent="-228600">
              <a:buClr>
                <a:schemeClr val="accent1"/>
              </a:buClr>
              <a:buFont typeface="Wingdings" charset="2"/>
              <a:buChar char="§"/>
              <a:defRPr>
                <a:solidFill>
                  <a:srgbClr val="000000"/>
                </a:solidFill>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descr="Essex logo black U:BLED"/>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08619" y="5877936"/>
            <a:ext cx="1478182" cy="540000"/>
          </a:xfrm>
          <a:prstGeom prst="rect">
            <a:avLst/>
          </a:prstGeom>
        </p:spPr>
      </p:pic>
      <p:sp>
        <p:nvSpPr>
          <p:cNvPr id="6" name="Content Placeholder 2"/>
          <p:cNvSpPr>
            <a:spLocks noGrp="1"/>
          </p:cNvSpPr>
          <p:nvPr>
            <p:ph idx="11" hasCustomPrompt="1"/>
          </p:nvPr>
        </p:nvSpPr>
        <p:spPr>
          <a:xfrm>
            <a:off x="455227" y="3139515"/>
            <a:ext cx="4753975" cy="660585"/>
          </a:xfrm>
        </p:spPr>
        <p:txBody>
          <a:bodyPr>
            <a:normAutofit/>
          </a:bodyPr>
          <a:lstStyle>
            <a:lvl1pPr marL="0" indent="0">
              <a:buClr>
                <a:schemeClr val="accent2"/>
              </a:buClr>
              <a:buFontTx/>
              <a:buNone/>
              <a:defRPr sz="4400" baseline="0">
                <a:solidFill>
                  <a:schemeClr val="accent1"/>
                </a:solidFill>
                <a:latin typeface="Arial Black" panose="020B0A04020102020204" pitchFamily="34" charset="0"/>
                <a:cs typeface="Arial"/>
              </a:defRPr>
            </a:lvl1pPr>
            <a:lvl2pPr marL="742950" indent="-285750">
              <a:buClr>
                <a:schemeClr val="accent2"/>
              </a:buClr>
              <a:buFont typeface="Wingdings" charset="2"/>
              <a:buChar char="§"/>
              <a:defRPr>
                <a:latin typeface="Arial"/>
                <a:cs typeface="Arial"/>
              </a:defRPr>
            </a:lvl2pPr>
            <a:lvl3pPr marL="1143000" indent="-228600">
              <a:buClr>
                <a:schemeClr val="accent2"/>
              </a:buClr>
              <a:buFont typeface="Wingdings" charset="2"/>
              <a:buChar char="§"/>
              <a:defRPr>
                <a:latin typeface="Arial"/>
                <a:cs typeface="Arial"/>
              </a:defRPr>
            </a:lvl3pPr>
            <a:lvl4pPr marL="1600200" indent="-228600">
              <a:buClr>
                <a:schemeClr val="accent2"/>
              </a:buClr>
              <a:buFont typeface="Wingdings" charset="2"/>
              <a:buChar char="§"/>
              <a:defRPr>
                <a:latin typeface="Arial"/>
                <a:cs typeface="Arial"/>
              </a:defRPr>
            </a:lvl4pPr>
            <a:lvl5pPr marL="2057400" indent="-228600">
              <a:buClr>
                <a:schemeClr val="accent2"/>
              </a:buClr>
              <a:buFont typeface="Wingdings" charset="2"/>
              <a:buChar char="§"/>
              <a:defRPr>
                <a:latin typeface="Arial"/>
                <a:cs typeface="Arial"/>
              </a:defRPr>
            </a:lvl5pPr>
          </a:lstStyle>
          <a:p>
            <a:pPr lvl="0"/>
            <a:r>
              <a:rPr lang="en-GB" dirty="0"/>
              <a:t>CLICK TO EDIT TITLE</a:t>
            </a:r>
          </a:p>
        </p:txBody>
      </p:sp>
      <p:sp>
        <p:nvSpPr>
          <p:cNvPr id="9" name="Picture Placeholder 3"/>
          <p:cNvSpPr>
            <a:spLocks noGrp="1"/>
          </p:cNvSpPr>
          <p:nvPr>
            <p:ph type="pic" sz="quarter" idx="12"/>
          </p:nvPr>
        </p:nvSpPr>
        <p:spPr>
          <a:xfrm>
            <a:off x="457200" y="498769"/>
            <a:ext cx="4752000" cy="2592000"/>
          </a:xfrm>
        </p:spPr>
        <p:txBody>
          <a:bodyPr/>
          <a:lstStyle>
            <a:lvl1pPr>
              <a:defRPr>
                <a:solidFill>
                  <a:srgbClr val="000000"/>
                </a:solidFill>
              </a:defRPr>
            </a:lvl1pPr>
          </a:lstStyle>
          <a:p>
            <a:r>
              <a:rPr lang="en-US" dirty="0"/>
              <a:t>Click icon to add picture</a:t>
            </a:r>
            <a:endParaRPr lang="en-GB" dirty="0"/>
          </a:p>
        </p:txBody>
      </p:sp>
      <p:sp>
        <p:nvSpPr>
          <p:cNvPr id="10" name="Picture Placeholder 3"/>
          <p:cNvSpPr>
            <a:spLocks noGrp="1"/>
          </p:cNvSpPr>
          <p:nvPr>
            <p:ph type="pic" sz="quarter" idx="13"/>
          </p:nvPr>
        </p:nvSpPr>
        <p:spPr>
          <a:xfrm>
            <a:off x="5380499" y="481338"/>
            <a:ext cx="3306303" cy="5183192"/>
          </a:xfrm>
        </p:spPr>
        <p:txBody>
          <a:bodyPr/>
          <a:lstStyle>
            <a:lvl1pPr>
              <a:defRPr>
                <a:solidFill>
                  <a:srgbClr val="000000"/>
                </a:solidFill>
              </a:defRPr>
            </a:lvl1pPr>
          </a:lstStyle>
          <a:p>
            <a:r>
              <a:rPr lang="en-US" dirty="0"/>
              <a:t>Click icon to add picture</a:t>
            </a:r>
            <a:endParaRPr lang="en-GB" dirty="0"/>
          </a:p>
        </p:txBody>
      </p:sp>
    </p:spTree>
    <p:extLst>
      <p:ext uri="{BB962C8B-B14F-4D97-AF65-F5344CB8AC3E}">
        <p14:creationId xmlns:p14="http://schemas.microsoft.com/office/powerpoint/2010/main" val="4140644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lvl1pPr marL="342900" indent="-342900">
              <a:buClr>
                <a:schemeClr val="tx1"/>
              </a:buClr>
              <a:buFont typeface="Wingdings" panose="05000000000000000000" pitchFamily="2" charset="2"/>
              <a:buChar char="§"/>
              <a:defRPr>
                <a:latin typeface="Arial" panose="020B0604020202020204" pitchFamily="34" charset="0"/>
                <a:cs typeface="Arial" panose="020B0604020202020204" pitchFamily="34" charset="0"/>
              </a:defRPr>
            </a:lvl1pPr>
            <a:lvl2pPr marL="742950" indent="-285750">
              <a:buClr>
                <a:schemeClr val="tx1"/>
              </a:buClr>
              <a:buFont typeface="Wingdings" panose="05000000000000000000" pitchFamily="2" charset="2"/>
              <a:buChar char="§"/>
              <a:defRPr>
                <a:latin typeface="Arial" panose="020B0604020202020204" pitchFamily="34" charset="0"/>
                <a:cs typeface="Arial" panose="020B0604020202020204" pitchFamily="34" charset="0"/>
              </a:defRPr>
            </a:lvl2pPr>
            <a:lvl3pPr marL="1143000" indent="-228600">
              <a:buClr>
                <a:schemeClr val="tx1"/>
              </a:buClr>
              <a:buFont typeface="Wingdings" panose="05000000000000000000" pitchFamily="2" charset="2"/>
              <a:buChar char="§"/>
              <a:defRPr>
                <a:latin typeface="Arial" panose="020B0604020202020204" pitchFamily="34" charset="0"/>
                <a:cs typeface="Arial" panose="020B0604020202020204" pitchFamily="34" charset="0"/>
              </a:defRPr>
            </a:lvl3pPr>
            <a:lvl4pPr marL="1600200" indent="-228600">
              <a:buClr>
                <a:schemeClr val="tx1"/>
              </a:buClr>
              <a:buFont typeface="Wingdings" panose="05000000000000000000" pitchFamily="2" charset="2"/>
              <a:buChar char="§"/>
              <a:defRPr>
                <a:latin typeface="Arial" panose="020B0604020202020204" pitchFamily="34" charset="0"/>
                <a:cs typeface="Arial" panose="020B0604020202020204" pitchFamily="34" charset="0"/>
              </a:defRPr>
            </a:lvl4pPr>
            <a:lvl5pPr marL="2057400" indent="-228600">
              <a:buClr>
                <a:schemeClr val="tx1"/>
              </a:buClr>
              <a:buFont typeface="Wingdings" panose="05000000000000000000" pitchFamily="2" charset="2"/>
              <a:buChar char="§"/>
              <a:defRPr>
                <a:latin typeface="Arial" panose="020B0604020202020204" pitchFamily="34"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54520D09-B1AE-4B46-A1AF-59A780A56BA7}" type="datetimeFigureOut">
              <a:rPr lang="en-US" smtClean="0"/>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D0C429-CF55-2246-B878-635912AC2B67}" type="slidenum">
              <a:rPr lang="en-US" smtClean="0"/>
              <a:t>‹#›</a:t>
            </a:fld>
            <a:endParaRPr lang="en-US" dirty="0"/>
          </a:p>
        </p:txBody>
      </p:sp>
      <p:sp>
        <p:nvSpPr>
          <p:cNvPr id="7" name="Rectangle 6"/>
          <p:cNvSpPr/>
          <p:nvPr userDrawn="1"/>
        </p:nvSpPr>
        <p:spPr>
          <a:xfrm>
            <a:off x="288000" y="288000"/>
            <a:ext cx="8568000" cy="6282000"/>
          </a:xfrm>
          <a:prstGeom prst="rect">
            <a:avLst/>
          </a:prstGeom>
          <a:noFill/>
          <a:ln w="72009" cap="sq">
            <a:solidFill>
              <a:schemeClr val="tx1"/>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Essex logo black U:BLED"/>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08619" y="5877936"/>
            <a:ext cx="1478182" cy="540000"/>
          </a:xfrm>
          <a:prstGeom prst="rect">
            <a:avLst/>
          </a:prstGeom>
        </p:spPr>
      </p:pic>
    </p:spTree>
    <p:extLst>
      <p:ext uri="{BB962C8B-B14F-4D97-AF65-F5344CB8AC3E}">
        <p14:creationId xmlns:p14="http://schemas.microsoft.com/office/powerpoint/2010/main" val="3588151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36EA6-6F1D-A848-9813-5EB3ED77BB10}" type="datetimeFigureOut">
              <a:rPr lang="en-US" smtClean="0"/>
              <a:t>12/11/2020</a:t>
            </a:fld>
            <a:endParaRPr lang="en-US" dirty="0"/>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FD882-663F-AD4E-8FE9-9737BC96311A}" type="slidenum">
              <a:rPr lang="en-US" smtClean="0"/>
              <a:t>‹#›</a:t>
            </a:fld>
            <a:endParaRPr lang="en-US" dirty="0"/>
          </a:p>
        </p:txBody>
      </p:sp>
    </p:spTree>
    <p:extLst>
      <p:ext uri="{BB962C8B-B14F-4D97-AF65-F5344CB8AC3E}">
        <p14:creationId xmlns:p14="http://schemas.microsoft.com/office/powerpoint/2010/main" val="515061440"/>
      </p:ext>
    </p:extLst>
  </p:cSld>
  <p:clrMap bg1="lt1" tx1="dk1" bg2="lt2" tx2="dk2" accent1="accent1" accent2="accent2" accent3="accent3" accent4="accent4" accent5="accent5" accent6="accent6" hlink="hlink" folHlink="folHlink"/>
  <p:sldLayoutIdLst>
    <p:sldLayoutId id="2147483649" r:id="rId1"/>
    <p:sldLayoutId id="2147483653" r:id="rId2"/>
    <p:sldLayoutId id="2147483651" r:id="rId3"/>
    <p:sldLayoutId id="2147483657" r:id="rId4"/>
    <p:sldLayoutId id="2147483650" r:id="rId5"/>
    <p:sldLayoutId id="2147483654" r:id="rId6"/>
    <p:sldLayoutId id="2147483655" r:id="rId7"/>
    <p:sldLayoutId id="2147483656" r:id="rId8"/>
    <p:sldLayoutId id="2147483658" r:id="rId9"/>
  </p:sldLayoutIdLst>
  <p:txStyles>
    <p:titleStyle>
      <a:lvl1pPr algn="ctr" defTabSz="457200" rtl="0" eaLnBrk="1" latinLnBrk="0" hangingPunct="1">
        <a:spcBef>
          <a:spcPct val="0"/>
        </a:spcBef>
        <a:buNone/>
        <a:defRPr sz="4400" b="0" i="0" u="none" kern="1200" baseline="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000000"/>
          </a:solidFill>
          <a:latin typeface="+mn-lt"/>
          <a:ea typeface="+mn-ea"/>
          <a:cs typeface="+mn-cs"/>
        </a:defRPr>
      </a:lvl1pPr>
      <a:lvl2pPr marL="742950" indent="-285750" algn="l" defTabSz="457200" rtl="0" eaLnBrk="1" latinLnBrk="0" hangingPunct="1">
        <a:spcBef>
          <a:spcPct val="20000"/>
        </a:spcBef>
        <a:buFont typeface="Arial"/>
        <a:buChar char="–"/>
        <a:defRPr sz="2800" b="0" i="0" u="none" kern="1200">
          <a:solidFill>
            <a:srgbClr val="000000"/>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rgbClr val="000000"/>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0000"/>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0000"/>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B2EFAD-D222-4AC7-9791-F44B52D06B6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8C0A85D-D42D-4898-9BBF-0BA0FEAE7D1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EF12E03-D268-4813-95B4-48FB7738E44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8D3E8FF6-7F80-4323-A808-D33F20D3B3B6}" type="datetimeFigureOut">
              <a:rPr lang="en-GB" smtClean="0">
                <a:solidFill>
                  <a:prstClr val="black">
                    <a:tint val="75000"/>
                  </a:prstClr>
                </a:solidFill>
              </a:rPr>
              <a:pPr defTabSz="914400"/>
              <a:t>11/12/2020</a:t>
            </a:fld>
            <a:endParaRPr lang="en-GB" dirty="0">
              <a:solidFill>
                <a:prstClr val="black">
                  <a:tint val="75000"/>
                </a:prstClr>
              </a:solidFill>
            </a:endParaRPr>
          </a:p>
        </p:txBody>
      </p:sp>
      <p:sp>
        <p:nvSpPr>
          <p:cNvPr id="5" name="Footer Placeholder 4">
            <a:extLst>
              <a:ext uri="{FF2B5EF4-FFF2-40B4-BE49-F238E27FC236}">
                <a16:creationId xmlns:a16="http://schemas.microsoft.com/office/drawing/2014/main" id="{265439B0-4965-48E5-A35C-E4BC5AC984E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GB" dirty="0">
              <a:solidFill>
                <a:prstClr val="black">
                  <a:tint val="75000"/>
                </a:prstClr>
              </a:solidFill>
            </a:endParaRPr>
          </a:p>
        </p:txBody>
      </p:sp>
      <p:sp>
        <p:nvSpPr>
          <p:cNvPr id="6" name="Slide Number Placeholder 5">
            <a:extLst>
              <a:ext uri="{FF2B5EF4-FFF2-40B4-BE49-F238E27FC236}">
                <a16:creationId xmlns:a16="http://schemas.microsoft.com/office/drawing/2014/main" id="{C9E30CC5-3137-4C68-8418-E973C4C0E4D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E986B7DE-F2BE-43C9-BB82-B2E5FB28EE69}" type="slidenum">
              <a:rPr lang="en-GB" smtClean="0">
                <a:solidFill>
                  <a:prstClr val="black">
                    <a:tint val="75000"/>
                  </a:prstClr>
                </a:solidFill>
              </a:rPr>
              <a:pPr defTabSz="914400"/>
              <a:t>‹#›</a:t>
            </a:fld>
            <a:endParaRPr lang="en-GB" dirty="0">
              <a:solidFill>
                <a:prstClr val="black">
                  <a:tint val="75000"/>
                </a:prstClr>
              </a:solidFill>
            </a:endParaRPr>
          </a:p>
        </p:txBody>
      </p:sp>
    </p:spTree>
    <p:extLst>
      <p:ext uri="{BB962C8B-B14F-4D97-AF65-F5344CB8AC3E}">
        <p14:creationId xmlns:p14="http://schemas.microsoft.com/office/powerpoint/2010/main" val="677432079"/>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8" Type="http://schemas.openxmlformats.org/officeDocument/2006/relationships/slide" Target="slide26.xml"/><Relationship Id="rId3" Type="http://schemas.openxmlformats.org/officeDocument/2006/relationships/slide" Target="slide4.xml"/><Relationship Id="rId7" Type="http://schemas.openxmlformats.org/officeDocument/2006/relationships/slide" Target="slide22.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slide" Target="slide17.xml"/><Relationship Id="rId5" Type="http://schemas.openxmlformats.org/officeDocument/2006/relationships/slide" Target="slide11.xml"/><Relationship Id="rId4" Type="http://schemas.openxmlformats.org/officeDocument/2006/relationships/slide" Target="slide7.xml"/><Relationship Id="rId9" Type="http://schemas.openxmlformats.org/officeDocument/2006/relationships/slide" Target="slide3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8010" y="2239074"/>
            <a:ext cx="8100927" cy="2012297"/>
          </a:xfrm>
        </p:spPr>
        <p:txBody>
          <a:bodyPr>
            <a:noAutofit/>
          </a:bodyPr>
          <a:lstStyle/>
          <a:p>
            <a:br>
              <a:rPr lang="en-GB" sz="4000" b="1" dirty="0"/>
            </a:br>
            <a:br>
              <a:rPr lang="en-GB" sz="4000" b="1" dirty="0"/>
            </a:br>
            <a:r>
              <a:rPr lang="en-GB" sz="5400" dirty="0">
                <a:ea typeface="ＭＳ Ｐゴシック" pitchFamily="34" charset="-128"/>
              </a:rPr>
              <a:t>Essex Local Delivery Pilot: Monthly evaluation update</a:t>
            </a:r>
            <a:br>
              <a:rPr lang="en-GB" sz="5000" dirty="0"/>
            </a:br>
            <a:br>
              <a:rPr lang="en-GB" sz="5400" dirty="0"/>
            </a:br>
            <a:endParaRPr lang="en-US" sz="9600" dirty="0"/>
          </a:p>
        </p:txBody>
      </p:sp>
      <p:sp>
        <p:nvSpPr>
          <p:cNvPr id="3" name="Subtitle 2"/>
          <p:cNvSpPr>
            <a:spLocks noGrp="1"/>
          </p:cNvSpPr>
          <p:nvPr>
            <p:ph type="subTitle" idx="1"/>
          </p:nvPr>
        </p:nvSpPr>
        <p:spPr>
          <a:xfrm>
            <a:off x="320636" y="4512623"/>
            <a:ext cx="8378302" cy="1638794"/>
          </a:xfrm>
        </p:spPr>
        <p:txBody>
          <a:bodyPr vert="horz" lIns="91440" tIns="45720" rIns="91440" bIns="45720" rtlCol="0" anchor="t">
            <a:normAutofit/>
          </a:bodyPr>
          <a:lstStyle/>
          <a:p>
            <a:pPr defTabSz="877888" eaLnBrk="0" fontAlgn="base" hangingPunct="0">
              <a:lnSpc>
                <a:spcPct val="120000"/>
              </a:lnSpc>
              <a:spcBef>
                <a:spcPct val="0"/>
              </a:spcBef>
              <a:spcAft>
                <a:spcPct val="0"/>
              </a:spcAft>
              <a:defRPr/>
            </a:pPr>
            <a:r>
              <a:rPr lang="en-GB" sz="3600" kern="0" dirty="0">
                <a:latin typeface="Arial"/>
                <a:ea typeface="ＭＳ Ｐゴシック"/>
                <a:cs typeface="Arial"/>
              </a:rPr>
              <a:t>December 2020</a:t>
            </a:r>
            <a:endParaRPr lang="en-GB" sz="3600" kern="0" dirty="0">
              <a:solidFill>
                <a:schemeClr val="tx1"/>
              </a:solidFill>
              <a:latin typeface="Arial"/>
              <a:ea typeface="ＭＳ Ｐゴシック"/>
              <a:cs typeface="Arial"/>
            </a:endParaRPr>
          </a:p>
          <a:p>
            <a:pPr lvl="0">
              <a:lnSpc>
                <a:spcPct val="120000"/>
              </a:lnSpc>
            </a:pPr>
            <a:r>
              <a:rPr lang="en-GB" sz="2000" kern="0" dirty="0">
                <a:latin typeface="Arial" panose="020B0604020202020204" pitchFamily="34" charset="0"/>
                <a:ea typeface="ＭＳ Ｐゴシック" charset="0"/>
                <a:cs typeface="Arial" panose="020B0604020202020204" pitchFamily="34" charset="0"/>
              </a:rPr>
              <a:t>The University of Essex Evaluation Consortium</a:t>
            </a:r>
          </a:p>
          <a:p>
            <a:pPr>
              <a:lnSpc>
                <a:spcPct val="120000"/>
              </a:lnSpc>
            </a:pPr>
            <a:endParaRPr lang="en-GB" sz="3600" dirty="0">
              <a:latin typeface="Arial Black" panose="020B0A04020102020204" pitchFamily="34" charset="0"/>
              <a:ea typeface="Arial" charset="0"/>
              <a:cs typeface="Arial" charset="0"/>
            </a:endParaRPr>
          </a:p>
        </p:txBody>
      </p:sp>
    </p:spTree>
    <p:extLst>
      <p:ext uri="{BB962C8B-B14F-4D97-AF65-F5344CB8AC3E}">
        <p14:creationId xmlns:p14="http://schemas.microsoft.com/office/powerpoint/2010/main" val="640380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1544"/>
            <a:ext cx="8229600" cy="1143000"/>
          </a:xfrm>
        </p:spPr>
        <p:txBody>
          <a:bodyPr>
            <a:normAutofit fontScale="90000"/>
          </a:bodyPr>
          <a:lstStyle/>
          <a:p>
            <a:pPr algn="l"/>
            <a:r>
              <a:rPr lang="en-GB" dirty="0"/>
              <a:t>Whole system recommendations</a:t>
            </a:r>
          </a:p>
        </p:txBody>
      </p:sp>
      <p:sp>
        <p:nvSpPr>
          <p:cNvPr id="3" name="Content Placeholder 2"/>
          <p:cNvSpPr>
            <a:spLocks noGrp="1"/>
          </p:cNvSpPr>
          <p:nvPr>
            <p:ph idx="1"/>
          </p:nvPr>
        </p:nvSpPr>
        <p:spPr>
          <a:xfrm>
            <a:off x="457200" y="1801487"/>
            <a:ext cx="8229600" cy="4324680"/>
          </a:xfrm>
        </p:spPr>
        <p:txBody>
          <a:bodyPr vert="horz" lIns="91440" tIns="45720" rIns="91440" bIns="45720" rtlCol="0" anchor="t">
            <a:normAutofit/>
          </a:bodyPr>
          <a:lstStyle/>
          <a:p>
            <a:r>
              <a:rPr lang="en-GB" sz="3000" dirty="0">
                <a:latin typeface="Arial"/>
                <a:cs typeface="Arial"/>
              </a:rPr>
              <a:t>Logic models should be completed for all system level programmes/initiatives/interventions   </a:t>
            </a:r>
            <a:endParaRPr lang="en-GB" sz="3000" dirty="0"/>
          </a:p>
          <a:p>
            <a:r>
              <a:rPr lang="en-GB" sz="3000" dirty="0">
                <a:latin typeface="Arial"/>
                <a:cs typeface="Arial"/>
              </a:rPr>
              <a:t>The LDP team should produce a map of the system</a:t>
            </a:r>
          </a:p>
          <a:p>
            <a:endParaRPr lang="en-GB" sz="3000" dirty="0"/>
          </a:p>
          <a:p>
            <a:pPr marL="0" indent="0">
              <a:buNone/>
            </a:pPr>
            <a:endParaRPr lang="en-GB" sz="3000" dirty="0"/>
          </a:p>
        </p:txBody>
      </p:sp>
    </p:spTree>
    <p:extLst>
      <p:ext uri="{BB962C8B-B14F-4D97-AF65-F5344CB8AC3E}">
        <p14:creationId xmlns:p14="http://schemas.microsoft.com/office/powerpoint/2010/main" val="730574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2564" y="2499515"/>
            <a:ext cx="8554915" cy="1606497"/>
          </a:xfrm>
        </p:spPr>
        <p:txBody>
          <a:bodyPr>
            <a:noAutofit/>
          </a:bodyPr>
          <a:lstStyle/>
          <a:p>
            <a:r>
              <a:rPr lang="en-GB" sz="4800" dirty="0"/>
              <a:t>3. Population</a:t>
            </a:r>
          </a:p>
        </p:txBody>
      </p:sp>
    </p:spTree>
    <p:extLst>
      <p:ext uri="{BB962C8B-B14F-4D97-AF65-F5344CB8AC3E}">
        <p14:creationId xmlns:p14="http://schemas.microsoft.com/office/powerpoint/2010/main" val="2682691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387" y="476672"/>
            <a:ext cx="8440093" cy="864096"/>
          </a:xfrm>
        </p:spPr>
        <p:txBody>
          <a:bodyPr>
            <a:normAutofit/>
          </a:bodyPr>
          <a:lstStyle/>
          <a:p>
            <a:pPr algn="l"/>
            <a:r>
              <a:rPr lang="en-GB" sz="4000" b="1" dirty="0"/>
              <a:t>State of Life/Reference data</a:t>
            </a:r>
          </a:p>
        </p:txBody>
      </p:sp>
      <p:sp>
        <p:nvSpPr>
          <p:cNvPr id="3" name="Content Placeholder 2"/>
          <p:cNvSpPr>
            <a:spLocks noGrp="1"/>
          </p:cNvSpPr>
          <p:nvPr>
            <p:ph idx="1"/>
          </p:nvPr>
        </p:nvSpPr>
        <p:spPr>
          <a:xfrm>
            <a:off x="452387" y="1520047"/>
            <a:ext cx="8082014" cy="4798005"/>
          </a:xfrm>
        </p:spPr>
        <p:txBody>
          <a:bodyPr>
            <a:normAutofit/>
          </a:bodyPr>
          <a:lstStyle/>
          <a:p>
            <a:pPr>
              <a:spcAft>
                <a:spcPts val="1200"/>
              </a:spcAft>
            </a:pPr>
            <a:r>
              <a:rPr lang="en-GB" sz="2800" dirty="0"/>
              <a:t>Over 600 responses since 19</a:t>
            </a:r>
            <a:r>
              <a:rPr lang="en-GB" sz="2800" baseline="30000" dirty="0"/>
              <a:t>th</a:t>
            </a:r>
            <a:r>
              <a:rPr lang="en-GB" sz="2800" dirty="0"/>
              <a:t> November (over 3000 since April)</a:t>
            </a:r>
          </a:p>
          <a:p>
            <a:pPr>
              <a:spcAft>
                <a:spcPts val="1200"/>
              </a:spcAft>
            </a:pPr>
            <a:r>
              <a:rPr lang="en-GB" sz="2800" dirty="0"/>
              <a:t>Majority from postcodes in Essex</a:t>
            </a:r>
          </a:p>
          <a:p>
            <a:pPr>
              <a:spcAft>
                <a:spcPts val="1200"/>
              </a:spcAft>
            </a:pPr>
            <a:r>
              <a:rPr lang="en-GB" sz="2800" dirty="0"/>
              <a:t>Over 250 residents of Basildon, Colchester and </a:t>
            </a:r>
            <a:r>
              <a:rPr lang="en-GB" sz="2800" dirty="0" err="1"/>
              <a:t>Tendring</a:t>
            </a:r>
            <a:r>
              <a:rPr lang="en-GB" sz="2800" dirty="0"/>
              <a:t> (33% in IMDs 1-4) in November</a:t>
            </a:r>
          </a:p>
          <a:p>
            <a:pPr>
              <a:spcAft>
                <a:spcPts val="1200"/>
              </a:spcAft>
            </a:pPr>
            <a:r>
              <a:rPr lang="en-GB" sz="2800" dirty="0"/>
              <a:t>Data collection will stop ~14</a:t>
            </a:r>
            <a:r>
              <a:rPr lang="en-GB" sz="2800" baseline="30000" dirty="0"/>
              <a:t>th</a:t>
            </a:r>
            <a:r>
              <a:rPr lang="en-GB" sz="2800" dirty="0"/>
              <a:t> December</a:t>
            </a:r>
          </a:p>
          <a:p>
            <a:pPr>
              <a:spcAft>
                <a:spcPts val="1200"/>
              </a:spcAft>
            </a:pPr>
            <a:endParaRPr lang="en-GB" sz="2800" dirty="0"/>
          </a:p>
          <a:p>
            <a:pPr marL="0" indent="0">
              <a:spcAft>
                <a:spcPts val="1200"/>
              </a:spcAft>
              <a:buNone/>
            </a:pPr>
            <a:endParaRPr lang="en-GB" sz="2800" dirty="0"/>
          </a:p>
          <a:p>
            <a:pPr marL="0" indent="0">
              <a:spcAft>
                <a:spcPts val="1200"/>
              </a:spcAft>
              <a:buNone/>
            </a:pPr>
            <a:endParaRPr lang="en-GB" sz="2800" dirty="0"/>
          </a:p>
        </p:txBody>
      </p:sp>
      <p:sp>
        <p:nvSpPr>
          <p:cNvPr id="4" name="Rectangle 3"/>
          <p:cNvSpPr/>
          <p:nvPr/>
        </p:nvSpPr>
        <p:spPr>
          <a:xfrm>
            <a:off x="4441195" y="3244334"/>
            <a:ext cx="261610" cy="369332"/>
          </a:xfrm>
          <a:prstGeom prst="rect">
            <a:avLst/>
          </a:prstGeom>
        </p:spPr>
        <p:txBody>
          <a:bodyPr wrap="none">
            <a:spAutoFit/>
          </a:bodyPr>
          <a:lstStyle/>
          <a:p>
            <a:r>
              <a:rPr lang="en-GB" dirty="0"/>
              <a:t> </a:t>
            </a:r>
          </a:p>
        </p:txBody>
      </p:sp>
      <p:sp>
        <p:nvSpPr>
          <p:cNvPr id="5" name="Rectangle 4"/>
          <p:cNvSpPr/>
          <p:nvPr/>
        </p:nvSpPr>
        <p:spPr>
          <a:xfrm>
            <a:off x="4441195" y="3244334"/>
            <a:ext cx="261610" cy="369332"/>
          </a:xfrm>
          <a:prstGeom prst="rect">
            <a:avLst/>
          </a:prstGeom>
        </p:spPr>
        <p:txBody>
          <a:bodyPr wrap="none">
            <a:spAutoFit/>
          </a:bodyPr>
          <a:lstStyle/>
          <a:p>
            <a:r>
              <a:rPr lang="en-GB" dirty="0"/>
              <a:t> </a:t>
            </a:r>
          </a:p>
        </p:txBody>
      </p:sp>
    </p:spTree>
    <p:extLst>
      <p:ext uri="{BB962C8B-B14F-4D97-AF65-F5344CB8AC3E}">
        <p14:creationId xmlns:p14="http://schemas.microsoft.com/office/powerpoint/2010/main" val="641097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758" y="694051"/>
            <a:ext cx="8440093" cy="864096"/>
          </a:xfrm>
        </p:spPr>
        <p:txBody>
          <a:bodyPr>
            <a:noAutofit/>
          </a:bodyPr>
          <a:lstStyle/>
          <a:p>
            <a:pPr algn="l"/>
            <a:r>
              <a:rPr lang="en-GB" sz="2800" b="1" dirty="0"/>
              <a:t>Preliminary finding – A trend for individuals in more deprived areas to spend more time sitting compared to individuals in less deprived areas. </a:t>
            </a:r>
          </a:p>
        </p:txBody>
      </p:sp>
      <p:sp>
        <p:nvSpPr>
          <p:cNvPr id="4" name="Rectangle 3"/>
          <p:cNvSpPr/>
          <p:nvPr/>
        </p:nvSpPr>
        <p:spPr>
          <a:xfrm>
            <a:off x="4441195" y="3244334"/>
            <a:ext cx="261610" cy="369332"/>
          </a:xfrm>
          <a:prstGeom prst="rect">
            <a:avLst/>
          </a:prstGeom>
        </p:spPr>
        <p:txBody>
          <a:bodyPr wrap="none">
            <a:spAutoFit/>
          </a:bodyPr>
          <a:lstStyle/>
          <a:p>
            <a:r>
              <a:rPr lang="en-GB" dirty="0"/>
              <a:t> </a:t>
            </a:r>
          </a:p>
        </p:txBody>
      </p:sp>
      <p:sp>
        <p:nvSpPr>
          <p:cNvPr id="5" name="Rectangle 4"/>
          <p:cNvSpPr/>
          <p:nvPr/>
        </p:nvSpPr>
        <p:spPr>
          <a:xfrm>
            <a:off x="4441195" y="3244334"/>
            <a:ext cx="261610" cy="369332"/>
          </a:xfrm>
          <a:prstGeom prst="rect">
            <a:avLst/>
          </a:prstGeom>
        </p:spPr>
        <p:txBody>
          <a:bodyPr wrap="none">
            <a:spAutoFit/>
          </a:bodyPr>
          <a:lstStyle/>
          <a:p>
            <a:r>
              <a:rPr lang="en-GB" dirty="0"/>
              <a:t>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2772" y="2129827"/>
            <a:ext cx="6158455" cy="36899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le 1"/>
          <p:cNvSpPr txBox="1">
            <a:spLocks/>
          </p:cNvSpPr>
          <p:nvPr/>
        </p:nvSpPr>
        <p:spPr>
          <a:xfrm>
            <a:off x="351954" y="5686425"/>
            <a:ext cx="6591772" cy="864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b="0" i="0" u="none" kern="1200" baseline="0">
                <a:solidFill>
                  <a:schemeClr val="tx1"/>
                </a:solidFill>
                <a:latin typeface="+mj-lt"/>
                <a:ea typeface="+mj-ea"/>
                <a:cs typeface="+mj-cs"/>
              </a:defRPr>
            </a:lvl1pPr>
          </a:lstStyle>
          <a:p>
            <a:pPr algn="l"/>
            <a:r>
              <a:rPr lang="en-GB" sz="1600" b="1" dirty="0">
                <a:solidFill>
                  <a:schemeClr val="accent2"/>
                </a:solidFill>
              </a:rPr>
              <a:t>Lines show deprivation quintiles (i.e., line 1 represents IMDs 1 and 2).</a:t>
            </a:r>
          </a:p>
        </p:txBody>
      </p:sp>
    </p:spTree>
    <p:extLst>
      <p:ext uri="{BB962C8B-B14F-4D97-AF65-F5344CB8AC3E}">
        <p14:creationId xmlns:p14="http://schemas.microsoft.com/office/powerpoint/2010/main" val="4002634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758" y="617851"/>
            <a:ext cx="8440093" cy="864096"/>
          </a:xfrm>
        </p:spPr>
        <p:txBody>
          <a:bodyPr>
            <a:noAutofit/>
          </a:bodyPr>
          <a:lstStyle/>
          <a:p>
            <a:pPr algn="l"/>
            <a:r>
              <a:rPr lang="en-GB" sz="2400" b="1" dirty="0"/>
              <a:t>Trend in a similar direction for number of days of moderate physical activity per week but decrease appears greater in those in higher deprivation.</a:t>
            </a:r>
            <a:r>
              <a:rPr lang="en-GB" sz="2800" b="1" dirty="0"/>
              <a:t> </a:t>
            </a:r>
          </a:p>
        </p:txBody>
      </p:sp>
      <p:sp>
        <p:nvSpPr>
          <p:cNvPr id="4" name="Rectangle 3"/>
          <p:cNvSpPr/>
          <p:nvPr/>
        </p:nvSpPr>
        <p:spPr>
          <a:xfrm>
            <a:off x="4441195" y="3244334"/>
            <a:ext cx="261610" cy="369332"/>
          </a:xfrm>
          <a:prstGeom prst="rect">
            <a:avLst/>
          </a:prstGeom>
        </p:spPr>
        <p:txBody>
          <a:bodyPr wrap="none">
            <a:spAutoFit/>
          </a:bodyPr>
          <a:lstStyle/>
          <a:p>
            <a:r>
              <a:rPr lang="en-GB" dirty="0"/>
              <a:t> </a:t>
            </a:r>
          </a:p>
        </p:txBody>
      </p:sp>
      <p:sp>
        <p:nvSpPr>
          <p:cNvPr id="5" name="Rectangle 4"/>
          <p:cNvSpPr/>
          <p:nvPr/>
        </p:nvSpPr>
        <p:spPr>
          <a:xfrm>
            <a:off x="4441195" y="3244334"/>
            <a:ext cx="261610" cy="369332"/>
          </a:xfrm>
          <a:prstGeom prst="rect">
            <a:avLst/>
          </a:prstGeom>
        </p:spPr>
        <p:txBody>
          <a:bodyPr wrap="none">
            <a:spAutoFit/>
          </a:bodyPr>
          <a:lstStyle/>
          <a:p>
            <a:r>
              <a:rPr lang="en-GB" dirty="0"/>
              <a:t> </a:t>
            </a:r>
          </a:p>
        </p:txBody>
      </p:sp>
      <p:sp>
        <p:nvSpPr>
          <p:cNvPr id="9" name="Title 1"/>
          <p:cNvSpPr txBox="1">
            <a:spLocks/>
          </p:cNvSpPr>
          <p:nvPr/>
        </p:nvSpPr>
        <p:spPr>
          <a:xfrm>
            <a:off x="351954" y="5686425"/>
            <a:ext cx="6591772" cy="864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b="0" i="0" u="none" kern="1200" baseline="0">
                <a:solidFill>
                  <a:schemeClr val="tx1"/>
                </a:solidFill>
                <a:latin typeface="+mj-lt"/>
                <a:ea typeface="+mj-ea"/>
                <a:cs typeface="+mj-cs"/>
              </a:defRPr>
            </a:lvl1pPr>
          </a:lstStyle>
          <a:p>
            <a:pPr algn="l"/>
            <a:r>
              <a:rPr lang="en-GB" sz="1600" b="1" dirty="0">
                <a:solidFill>
                  <a:schemeClr val="accent2"/>
                </a:solidFill>
              </a:rPr>
              <a:t>Lines show deprivation quintiles (i.e., line 1 represents IMDs 1 and 2).</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340" y="1834798"/>
            <a:ext cx="6078560" cy="3642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7492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758" y="446401"/>
            <a:ext cx="8440093" cy="864096"/>
          </a:xfrm>
        </p:spPr>
        <p:txBody>
          <a:bodyPr>
            <a:noAutofit/>
          </a:bodyPr>
          <a:lstStyle/>
          <a:p>
            <a:pPr algn="l"/>
            <a:r>
              <a:rPr lang="en-GB" sz="2800" b="1" dirty="0"/>
              <a:t>The pattern is less clear for muscle strengthening activity. </a:t>
            </a:r>
          </a:p>
        </p:txBody>
      </p:sp>
      <p:sp>
        <p:nvSpPr>
          <p:cNvPr id="4" name="Rectangle 3"/>
          <p:cNvSpPr/>
          <p:nvPr/>
        </p:nvSpPr>
        <p:spPr>
          <a:xfrm>
            <a:off x="4441195" y="3244334"/>
            <a:ext cx="261610" cy="369332"/>
          </a:xfrm>
          <a:prstGeom prst="rect">
            <a:avLst/>
          </a:prstGeom>
        </p:spPr>
        <p:txBody>
          <a:bodyPr wrap="none">
            <a:spAutoFit/>
          </a:bodyPr>
          <a:lstStyle/>
          <a:p>
            <a:r>
              <a:rPr lang="en-GB" dirty="0"/>
              <a:t> </a:t>
            </a:r>
          </a:p>
        </p:txBody>
      </p:sp>
      <p:sp>
        <p:nvSpPr>
          <p:cNvPr id="5" name="Rectangle 4"/>
          <p:cNvSpPr/>
          <p:nvPr/>
        </p:nvSpPr>
        <p:spPr>
          <a:xfrm>
            <a:off x="4441195" y="3244334"/>
            <a:ext cx="261610" cy="369332"/>
          </a:xfrm>
          <a:prstGeom prst="rect">
            <a:avLst/>
          </a:prstGeom>
        </p:spPr>
        <p:txBody>
          <a:bodyPr wrap="none">
            <a:spAutoFit/>
          </a:bodyPr>
          <a:lstStyle/>
          <a:p>
            <a:r>
              <a:rPr lang="en-GB" dirty="0"/>
              <a:t> </a:t>
            </a:r>
          </a:p>
        </p:txBody>
      </p:sp>
      <p:sp>
        <p:nvSpPr>
          <p:cNvPr id="9" name="Title 1"/>
          <p:cNvSpPr txBox="1">
            <a:spLocks/>
          </p:cNvSpPr>
          <p:nvPr/>
        </p:nvSpPr>
        <p:spPr>
          <a:xfrm>
            <a:off x="351954" y="5686425"/>
            <a:ext cx="6591772" cy="864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b="0" i="0" u="none" kern="1200" baseline="0">
                <a:solidFill>
                  <a:schemeClr val="tx1"/>
                </a:solidFill>
                <a:latin typeface="+mj-lt"/>
                <a:ea typeface="+mj-ea"/>
                <a:cs typeface="+mj-cs"/>
              </a:defRPr>
            </a:lvl1pPr>
          </a:lstStyle>
          <a:p>
            <a:pPr algn="l"/>
            <a:r>
              <a:rPr lang="en-GB" sz="1600" b="1" dirty="0">
                <a:solidFill>
                  <a:schemeClr val="accent2"/>
                </a:solidFill>
              </a:rPr>
              <a:t>Lines show deprivation quintiles (i.e., line 1 represents IMDs 1 and 2).</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1271" y="1571625"/>
            <a:ext cx="6373979" cy="38190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8987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387" y="476672"/>
            <a:ext cx="8440093" cy="864096"/>
          </a:xfrm>
        </p:spPr>
        <p:txBody>
          <a:bodyPr>
            <a:normAutofit/>
          </a:bodyPr>
          <a:lstStyle/>
          <a:p>
            <a:pPr algn="l"/>
            <a:r>
              <a:rPr lang="en-GB" sz="4000" b="1" dirty="0"/>
              <a:t>Population Recommendations</a:t>
            </a:r>
          </a:p>
        </p:txBody>
      </p:sp>
      <p:sp>
        <p:nvSpPr>
          <p:cNvPr id="3" name="Content Placeholder 2"/>
          <p:cNvSpPr>
            <a:spLocks noGrp="1"/>
          </p:cNvSpPr>
          <p:nvPr>
            <p:ph idx="1"/>
          </p:nvPr>
        </p:nvSpPr>
        <p:spPr>
          <a:xfrm>
            <a:off x="452387" y="1520047"/>
            <a:ext cx="8082014" cy="4798005"/>
          </a:xfrm>
        </p:spPr>
        <p:txBody>
          <a:bodyPr>
            <a:normAutofit/>
          </a:bodyPr>
          <a:lstStyle/>
          <a:p>
            <a:pPr>
              <a:spcAft>
                <a:spcPts val="1200"/>
              </a:spcAft>
            </a:pPr>
            <a:r>
              <a:rPr lang="en-GB" sz="2800" dirty="0"/>
              <a:t>LDP should continue to target areas of high deprivation (IMDs 1-4) to tackle physical (in)activity and reduce inequalities</a:t>
            </a:r>
          </a:p>
          <a:p>
            <a:pPr>
              <a:spcAft>
                <a:spcPts val="1200"/>
              </a:spcAft>
            </a:pPr>
            <a:r>
              <a:rPr lang="en-GB" sz="2800" dirty="0"/>
              <a:t>LDP team should consider whether reducing sitting time is an explicit outcome of interest</a:t>
            </a:r>
          </a:p>
          <a:p>
            <a:pPr>
              <a:spcAft>
                <a:spcPts val="1200"/>
              </a:spcAft>
            </a:pPr>
            <a:endParaRPr lang="en-GB" sz="2800" dirty="0"/>
          </a:p>
          <a:p>
            <a:pPr marL="0" indent="0">
              <a:spcAft>
                <a:spcPts val="1200"/>
              </a:spcAft>
              <a:buNone/>
            </a:pPr>
            <a:endParaRPr lang="en-GB" sz="2800" dirty="0"/>
          </a:p>
          <a:p>
            <a:pPr marL="0" indent="0">
              <a:spcAft>
                <a:spcPts val="1200"/>
              </a:spcAft>
              <a:buNone/>
            </a:pPr>
            <a:endParaRPr lang="en-GB" sz="2800" dirty="0"/>
          </a:p>
        </p:txBody>
      </p:sp>
      <p:sp>
        <p:nvSpPr>
          <p:cNvPr id="4" name="Rectangle 3"/>
          <p:cNvSpPr/>
          <p:nvPr/>
        </p:nvSpPr>
        <p:spPr>
          <a:xfrm>
            <a:off x="4441195" y="3244334"/>
            <a:ext cx="261610" cy="369332"/>
          </a:xfrm>
          <a:prstGeom prst="rect">
            <a:avLst/>
          </a:prstGeom>
        </p:spPr>
        <p:txBody>
          <a:bodyPr wrap="none">
            <a:spAutoFit/>
          </a:bodyPr>
          <a:lstStyle/>
          <a:p>
            <a:r>
              <a:rPr lang="en-GB" dirty="0"/>
              <a:t> </a:t>
            </a:r>
          </a:p>
        </p:txBody>
      </p:sp>
      <p:sp>
        <p:nvSpPr>
          <p:cNvPr id="5" name="Rectangle 4"/>
          <p:cNvSpPr/>
          <p:nvPr/>
        </p:nvSpPr>
        <p:spPr>
          <a:xfrm>
            <a:off x="4441195" y="3244334"/>
            <a:ext cx="261610" cy="369332"/>
          </a:xfrm>
          <a:prstGeom prst="rect">
            <a:avLst/>
          </a:prstGeom>
        </p:spPr>
        <p:txBody>
          <a:bodyPr wrap="none">
            <a:spAutoFit/>
          </a:bodyPr>
          <a:lstStyle/>
          <a:p>
            <a:r>
              <a:rPr lang="en-GB" dirty="0"/>
              <a:t> </a:t>
            </a:r>
          </a:p>
        </p:txBody>
      </p:sp>
    </p:spTree>
    <p:extLst>
      <p:ext uri="{BB962C8B-B14F-4D97-AF65-F5344CB8AC3E}">
        <p14:creationId xmlns:p14="http://schemas.microsoft.com/office/powerpoint/2010/main" val="181637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2564" y="2499515"/>
            <a:ext cx="8554915" cy="1606497"/>
          </a:xfrm>
        </p:spPr>
        <p:txBody>
          <a:bodyPr>
            <a:noAutofit/>
          </a:bodyPr>
          <a:lstStyle/>
          <a:p>
            <a:r>
              <a:rPr lang="en-GB" sz="4800" dirty="0"/>
              <a:t>4. Test and Learn</a:t>
            </a:r>
          </a:p>
        </p:txBody>
      </p:sp>
    </p:spTree>
    <p:extLst>
      <p:ext uri="{BB962C8B-B14F-4D97-AF65-F5344CB8AC3E}">
        <p14:creationId xmlns:p14="http://schemas.microsoft.com/office/powerpoint/2010/main" val="3503911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387" y="570226"/>
            <a:ext cx="8440093" cy="864096"/>
          </a:xfrm>
        </p:spPr>
        <p:txBody>
          <a:bodyPr>
            <a:noAutofit/>
          </a:bodyPr>
          <a:lstStyle/>
          <a:p>
            <a:pPr algn="l"/>
            <a:r>
              <a:rPr lang="en-GB" sz="3200" b="1" dirty="0"/>
              <a:t>Providers report that </a:t>
            </a:r>
            <a:r>
              <a:rPr lang="en-GB" sz="3200" b="1" dirty="0" err="1"/>
              <a:t>microgrant</a:t>
            </a:r>
            <a:r>
              <a:rPr lang="en-GB" sz="3200" b="1" dirty="0"/>
              <a:t> investments are making a difference</a:t>
            </a:r>
          </a:p>
        </p:txBody>
      </p:sp>
      <p:sp>
        <p:nvSpPr>
          <p:cNvPr id="3" name="Content Placeholder 2"/>
          <p:cNvSpPr>
            <a:spLocks noGrp="1"/>
          </p:cNvSpPr>
          <p:nvPr>
            <p:ph idx="1"/>
          </p:nvPr>
        </p:nvSpPr>
        <p:spPr>
          <a:xfrm>
            <a:off x="452387" y="1838326"/>
            <a:ext cx="8196314" cy="4610100"/>
          </a:xfrm>
        </p:spPr>
        <p:txBody>
          <a:bodyPr>
            <a:noAutofit/>
          </a:bodyPr>
          <a:lstStyle/>
          <a:p>
            <a:pPr>
              <a:spcAft>
                <a:spcPts val="1200"/>
              </a:spcAft>
            </a:pPr>
            <a:r>
              <a:rPr lang="en-GB" sz="1800" dirty="0"/>
              <a:t>“</a:t>
            </a:r>
            <a:r>
              <a:rPr lang="en-GB" sz="1800" i="1" dirty="0"/>
              <a:t>The improvement to mental wellbeing has been immediate and lasting, with some residents getting their first exercise in eight months as a direct result of this intervention</a:t>
            </a:r>
            <a:r>
              <a:rPr lang="en-GB" sz="1800" dirty="0"/>
              <a:t>.”</a:t>
            </a:r>
          </a:p>
          <a:p>
            <a:pPr>
              <a:spcAft>
                <a:spcPts val="1200"/>
              </a:spcAft>
            </a:pPr>
            <a:r>
              <a:rPr lang="en-GB" sz="1800" dirty="0"/>
              <a:t>“</a:t>
            </a:r>
            <a:r>
              <a:rPr lang="en-GB" sz="1800" i="1" dirty="0"/>
              <a:t>Better balance and coordination noticed by staff</a:t>
            </a:r>
            <a:r>
              <a:rPr lang="en-GB" sz="1800" dirty="0"/>
              <a:t>.”</a:t>
            </a:r>
          </a:p>
          <a:p>
            <a:pPr>
              <a:spcAft>
                <a:spcPts val="1200"/>
              </a:spcAft>
            </a:pPr>
            <a:r>
              <a:rPr lang="en-GB" sz="1800" dirty="0"/>
              <a:t>“</a:t>
            </a:r>
            <a:r>
              <a:rPr lang="en-GB" sz="1800" i="1" dirty="0"/>
              <a:t>One of the users, who is blind and has sensory issues with being touched, and has been unable to attend his twice-weekly trampoline sessions since March, appeared to become somewhat overwhelmed with happiness as soon as his body touched the trampoline</a:t>
            </a:r>
            <a:r>
              <a:rPr lang="en-GB" sz="1800" dirty="0"/>
              <a:t>.”</a:t>
            </a:r>
          </a:p>
          <a:p>
            <a:pPr>
              <a:spcAft>
                <a:spcPts val="1200"/>
              </a:spcAft>
            </a:pPr>
            <a:r>
              <a:rPr lang="en-GB" sz="1800" dirty="0"/>
              <a:t>“</a:t>
            </a:r>
            <a:r>
              <a:rPr lang="en-GB" sz="1800" i="1" dirty="0"/>
              <a:t>The children have really enjoyed the sessions and the improvements which have been made can be seen in their other PE lessons and other areas of learning. We have seen an improvement in behaviour management</a:t>
            </a:r>
            <a:r>
              <a:rPr lang="en-GB" sz="1800" dirty="0"/>
              <a:t>.”</a:t>
            </a:r>
          </a:p>
          <a:p>
            <a:endParaRPr lang="en-GB" sz="1800" dirty="0"/>
          </a:p>
          <a:p>
            <a:endParaRPr lang="en-GB" sz="1800" dirty="0"/>
          </a:p>
          <a:p>
            <a:endParaRPr lang="en-GB" sz="1800" dirty="0"/>
          </a:p>
        </p:txBody>
      </p:sp>
    </p:spTree>
    <p:extLst>
      <p:ext uri="{BB962C8B-B14F-4D97-AF65-F5344CB8AC3E}">
        <p14:creationId xmlns:p14="http://schemas.microsoft.com/office/powerpoint/2010/main" val="1069213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387" y="663509"/>
            <a:ext cx="8440093" cy="864096"/>
          </a:xfrm>
        </p:spPr>
        <p:txBody>
          <a:bodyPr>
            <a:noAutofit/>
          </a:bodyPr>
          <a:lstStyle/>
          <a:p>
            <a:pPr algn="l"/>
            <a:r>
              <a:rPr lang="en-GB" sz="3200" b="1" dirty="0"/>
              <a:t>Higher level investments are benefitting from collaborative working</a:t>
            </a:r>
          </a:p>
        </p:txBody>
      </p:sp>
      <p:sp>
        <p:nvSpPr>
          <p:cNvPr id="3" name="Content Placeholder 2"/>
          <p:cNvSpPr>
            <a:spLocks noGrp="1"/>
          </p:cNvSpPr>
          <p:nvPr>
            <p:ph idx="1"/>
          </p:nvPr>
        </p:nvSpPr>
        <p:spPr>
          <a:xfrm>
            <a:off x="323530" y="1811659"/>
            <a:ext cx="8496944" cy="4798005"/>
          </a:xfrm>
        </p:spPr>
        <p:txBody>
          <a:bodyPr vert="horz" lIns="91440" tIns="45720" rIns="91440" bIns="45720" rtlCol="0" anchor="t">
            <a:normAutofit fontScale="92500" lnSpcReduction="20000"/>
          </a:bodyPr>
          <a:lstStyle/>
          <a:p>
            <a:r>
              <a:rPr lang="en-GB" dirty="0">
                <a:latin typeface="Arial"/>
                <a:cs typeface="Arial"/>
              </a:rPr>
              <a:t>69% of interventions have been develop with organisations working in partnerships</a:t>
            </a:r>
          </a:p>
          <a:p>
            <a:r>
              <a:rPr lang="en-GB" dirty="0">
                <a:latin typeface="Arial"/>
                <a:cs typeface="Arial"/>
              </a:rPr>
              <a:t>On average, the lead organisation has worked alongside 4 other organisations</a:t>
            </a:r>
          </a:p>
          <a:p>
            <a:r>
              <a:rPr lang="en-GB" dirty="0">
                <a:latin typeface="Arial"/>
                <a:cs typeface="Arial"/>
              </a:rPr>
              <a:t>23% of partnerships are newly formed</a:t>
            </a:r>
          </a:p>
          <a:p>
            <a:r>
              <a:rPr lang="en-GB" dirty="0">
                <a:latin typeface="Arial"/>
                <a:cs typeface="Arial"/>
              </a:rPr>
              <a:t>Types of partnerships typically vary from working together as a formal team through to more informal arrangements but with common programme goals</a:t>
            </a:r>
          </a:p>
          <a:p>
            <a:r>
              <a:rPr lang="en-GB" dirty="0">
                <a:latin typeface="Arial"/>
                <a:cs typeface="Arial"/>
              </a:rPr>
              <a:t>Partnerships are typically rated as very-extremely effective</a:t>
            </a:r>
          </a:p>
          <a:p>
            <a:pPr>
              <a:lnSpc>
                <a:spcPct val="120000"/>
              </a:lnSpc>
              <a:spcAft>
                <a:spcPts val="1200"/>
              </a:spcAft>
            </a:pPr>
            <a:endParaRPr lang="en-GB" dirty="0"/>
          </a:p>
        </p:txBody>
      </p:sp>
    </p:spTree>
    <p:extLst>
      <p:ext uri="{BB962C8B-B14F-4D97-AF65-F5344CB8AC3E}">
        <p14:creationId xmlns:p14="http://schemas.microsoft.com/office/powerpoint/2010/main" val="76407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74" y="0"/>
            <a:ext cx="9135425"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66932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416" y="465682"/>
            <a:ext cx="8440093" cy="864096"/>
          </a:xfrm>
        </p:spPr>
        <p:txBody>
          <a:bodyPr>
            <a:noAutofit/>
          </a:bodyPr>
          <a:lstStyle/>
          <a:p>
            <a:pPr algn="l"/>
            <a:r>
              <a:rPr lang="en-GB" sz="3200" b="1" dirty="0"/>
              <a:t>The benefits of collaboration</a:t>
            </a:r>
          </a:p>
        </p:txBody>
      </p:sp>
      <p:sp>
        <p:nvSpPr>
          <p:cNvPr id="3" name="Content Placeholder 2"/>
          <p:cNvSpPr>
            <a:spLocks noGrp="1"/>
          </p:cNvSpPr>
          <p:nvPr>
            <p:ph idx="1"/>
          </p:nvPr>
        </p:nvSpPr>
        <p:spPr>
          <a:xfrm>
            <a:off x="323530" y="1339074"/>
            <a:ext cx="8496944" cy="5270590"/>
          </a:xfrm>
        </p:spPr>
        <p:txBody>
          <a:bodyPr vert="horz" lIns="91440" tIns="45720" rIns="91440" bIns="45720" rtlCol="0" anchor="t">
            <a:normAutofit fontScale="70000" lnSpcReduction="20000"/>
          </a:bodyPr>
          <a:lstStyle/>
          <a:p>
            <a:r>
              <a:rPr lang="en-GB" dirty="0">
                <a:latin typeface="Arial"/>
                <a:cs typeface="Arial"/>
              </a:rPr>
              <a:t>“</a:t>
            </a:r>
            <a:r>
              <a:rPr lang="en-GB" i="1" dirty="0">
                <a:latin typeface="Arial"/>
                <a:cs typeface="Arial"/>
              </a:rPr>
              <a:t>Partnership working has been key to all aspects of planning and delivery for [intervention]. Genuine collaboration and coproduction is essential to make an impact on the system.”</a:t>
            </a:r>
            <a:endParaRPr lang="en-US" dirty="0"/>
          </a:p>
          <a:p>
            <a:endParaRPr lang="en-GB" dirty="0">
              <a:latin typeface="Arial"/>
              <a:cs typeface="Arial"/>
            </a:endParaRPr>
          </a:p>
          <a:p>
            <a:r>
              <a:rPr lang="en-GB" dirty="0">
                <a:latin typeface="Arial"/>
                <a:cs typeface="Arial"/>
              </a:rPr>
              <a:t>“</a:t>
            </a:r>
            <a:r>
              <a:rPr lang="en-GB" i="1" dirty="0">
                <a:latin typeface="Arial"/>
                <a:cs typeface="Arial"/>
              </a:rPr>
              <a:t>There are different perspectives and cultures but we have formed a strong and trusting relationship. In this last week, we have overcome some significant challenges together</a:t>
            </a:r>
            <a:r>
              <a:rPr lang="en-GB" dirty="0">
                <a:latin typeface="Arial"/>
                <a:cs typeface="Arial"/>
              </a:rPr>
              <a:t>.”</a:t>
            </a:r>
            <a:endParaRPr lang="en-GB"/>
          </a:p>
          <a:p>
            <a:endParaRPr lang="en-GB" dirty="0">
              <a:latin typeface="Arial"/>
              <a:cs typeface="Arial"/>
            </a:endParaRPr>
          </a:p>
          <a:p>
            <a:r>
              <a:rPr lang="en-GB" dirty="0">
                <a:latin typeface="Arial"/>
                <a:cs typeface="Arial"/>
              </a:rPr>
              <a:t>“</a:t>
            </a:r>
            <a:r>
              <a:rPr lang="en-GB" i="1" dirty="0">
                <a:latin typeface="Arial"/>
                <a:cs typeface="Arial"/>
              </a:rPr>
              <a:t>I had already aligned one of my senior staff to a [intervention], but now have plans for another one of my senior team to work hand in hand with the [partner organisation] lead on a day to day basis to increase our joint effort and capacity and galvanise an even more integrated approach</a:t>
            </a:r>
            <a:r>
              <a:rPr lang="en-GB" dirty="0">
                <a:latin typeface="Arial"/>
                <a:cs typeface="Arial"/>
              </a:rPr>
              <a:t>.”</a:t>
            </a:r>
            <a:endParaRPr lang="en-GB"/>
          </a:p>
          <a:p>
            <a:endParaRPr lang="en-GB" dirty="0">
              <a:latin typeface="Arial"/>
              <a:cs typeface="Arial"/>
            </a:endParaRPr>
          </a:p>
          <a:p>
            <a:pPr>
              <a:lnSpc>
                <a:spcPct val="120000"/>
              </a:lnSpc>
              <a:spcAft>
                <a:spcPts val="1200"/>
              </a:spcAft>
            </a:pPr>
            <a:endParaRPr lang="en-GB" dirty="0"/>
          </a:p>
        </p:txBody>
      </p:sp>
    </p:spTree>
    <p:extLst>
      <p:ext uri="{BB962C8B-B14F-4D97-AF65-F5344CB8AC3E}">
        <p14:creationId xmlns:p14="http://schemas.microsoft.com/office/powerpoint/2010/main" val="1069028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387" y="476672"/>
            <a:ext cx="8440093" cy="864096"/>
          </a:xfrm>
        </p:spPr>
        <p:txBody>
          <a:bodyPr>
            <a:normAutofit fontScale="90000"/>
          </a:bodyPr>
          <a:lstStyle/>
          <a:p>
            <a:pPr algn="l"/>
            <a:r>
              <a:rPr lang="en-GB" sz="4000" b="1" dirty="0"/>
              <a:t>Test &amp; Learn Recommendations</a:t>
            </a:r>
          </a:p>
        </p:txBody>
      </p:sp>
      <p:sp>
        <p:nvSpPr>
          <p:cNvPr id="3" name="Content Placeholder 2"/>
          <p:cNvSpPr>
            <a:spLocks noGrp="1"/>
          </p:cNvSpPr>
          <p:nvPr>
            <p:ph idx="1"/>
          </p:nvPr>
        </p:nvSpPr>
        <p:spPr>
          <a:xfrm>
            <a:off x="452387" y="1520047"/>
            <a:ext cx="8082014" cy="4798005"/>
          </a:xfrm>
        </p:spPr>
        <p:txBody>
          <a:bodyPr vert="horz" lIns="91440" tIns="45720" rIns="91440" bIns="45720" rtlCol="0" anchor="t">
            <a:normAutofit/>
          </a:bodyPr>
          <a:lstStyle/>
          <a:p>
            <a:pPr>
              <a:spcAft>
                <a:spcPts val="1200"/>
              </a:spcAft>
            </a:pPr>
            <a:r>
              <a:rPr lang="en-GB" sz="2800" dirty="0">
                <a:latin typeface="Arial"/>
                <a:cs typeface="Arial"/>
              </a:rPr>
              <a:t>Essex LDP should continue to facilitate opportunities for organisations to come together to share ideas and best practice, with a view to forming partnerships to tackle physical inactivity.</a:t>
            </a:r>
            <a:endParaRPr lang="en-US" dirty="0"/>
          </a:p>
          <a:p>
            <a:pPr>
              <a:spcAft>
                <a:spcPts val="1200"/>
              </a:spcAft>
            </a:pPr>
            <a:endParaRPr lang="en-GB" sz="2800" dirty="0"/>
          </a:p>
          <a:p>
            <a:pPr>
              <a:spcAft>
                <a:spcPts val="1200"/>
              </a:spcAft>
            </a:pPr>
            <a:endParaRPr lang="en-GB" sz="2800" dirty="0"/>
          </a:p>
          <a:p>
            <a:pPr marL="0" indent="0">
              <a:spcAft>
                <a:spcPts val="1200"/>
              </a:spcAft>
              <a:buNone/>
            </a:pPr>
            <a:endParaRPr lang="en-GB" sz="2800" dirty="0"/>
          </a:p>
          <a:p>
            <a:pPr marL="0" indent="0">
              <a:spcAft>
                <a:spcPts val="1200"/>
              </a:spcAft>
              <a:buNone/>
            </a:pPr>
            <a:endParaRPr lang="en-GB" sz="2800" dirty="0"/>
          </a:p>
        </p:txBody>
      </p:sp>
      <p:sp>
        <p:nvSpPr>
          <p:cNvPr id="4" name="Rectangle 3"/>
          <p:cNvSpPr/>
          <p:nvPr/>
        </p:nvSpPr>
        <p:spPr>
          <a:xfrm>
            <a:off x="4441195" y="3244334"/>
            <a:ext cx="261610" cy="369332"/>
          </a:xfrm>
          <a:prstGeom prst="rect">
            <a:avLst/>
          </a:prstGeom>
        </p:spPr>
        <p:txBody>
          <a:bodyPr wrap="none">
            <a:spAutoFit/>
          </a:bodyPr>
          <a:lstStyle/>
          <a:p>
            <a:r>
              <a:rPr lang="en-GB" dirty="0"/>
              <a:t> </a:t>
            </a:r>
          </a:p>
        </p:txBody>
      </p:sp>
      <p:sp>
        <p:nvSpPr>
          <p:cNvPr id="5" name="Rectangle 4"/>
          <p:cNvSpPr/>
          <p:nvPr/>
        </p:nvSpPr>
        <p:spPr>
          <a:xfrm>
            <a:off x="4441195" y="3244334"/>
            <a:ext cx="261610" cy="369332"/>
          </a:xfrm>
          <a:prstGeom prst="rect">
            <a:avLst/>
          </a:prstGeom>
        </p:spPr>
        <p:txBody>
          <a:bodyPr wrap="none">
            <a:spAutoFit/>
          </a:bodyPr>
          <a:lstStyle/>
          <a:p>
            <a:r>
              <a:rPr lang="en-GB" dirty="0"/>
              <a:t> </a:t>
            </a:r>
          </a:p>
        </p:txBody>
      </p:sp>
    </p:spTree>
    <p:extLst>
      <p:ext uri="{BB962C8B-B14F-4D97-AF65-F5344CB8AC3E}">
        <p14:creationId xmlns:p14="http://schemas.microsoft.com/office/powerpoint/2010/main" val="12271336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2564" y="2499515"/>
            <a:ext cx="8554915" cy="1606497"/>
          </a:xfrm>
        </p:spPr>
        <p:txBody>
          <a:bodyPr>
            <a:noAutofit/>
          </a:bodyPr>
          <a:lstStyle/>
          <a:p>
            <a:r>
              <a:rPr lang="en-GB" sz="4800" dirty="0"/>
              <a:t>5. Learning and Development</a:t>
            </a:r>
          </a:p>
        </p:txBody>
      </p:sp>
    </p:spTree>
    <p:extLst>
      <p:ext uri="{BB962C8B-B14F-4D97-AF65-F5344CB8AC3E}">
        <p14:creationId xmlns:p14="http://schemas.microsoft.com/office/powerpoint/2010/main" val="35039118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425" y="446092"/>
            <a:ext cx="8334375" cy="1143000"/>
          </a:xfrm>
        </p:spPr>
        <p:txBody>
          <a:bodyPr>
            <a:normAutofit fontScale="90000"/>
          </a:bodyPr>
          <a:lstStyle/>
          <a:p>
            <a:pPr algn="l"/>
            <a:r>
              <a:rPr lang="en-GB" dirty="0"/>
              <a:t>Embedding evaluation remains an issue</a:t>
            </a:r>
          </a:p>
        </p:txBody>
      </p:sp>
      <p:sp>
        <p:nvSpPr>
          <p:cNvPr id="3" name="Content Placeholder 2"/>
          <p:cNvSpPr>
            <a:spLocks noGrp="1"/>
          </p:cNvSpPr>
          <p:nvPr>
            <p:ph idx="1"/>
          </p:nvPr>
        </p:nvSpPr>
        <p:spPr>
          <a:xfrm>
            <a:off x="457199" y="1771650"/>
            <a:ext cx="8010526" cy="1800225"/>
          </a:xfrm>
        </p:spPr>
        <p:txBody>
          <a:bodyPr>
            <a:normAutofit/>
          </a:bodyPr>
          <a:lstStyle/>
          <a:p>
            <a:r>
              <a:rPr lang="en-GB" sz="2400" dirty="0"/>
              <a:t>Co-production of evaluation plans is time-consuming</a:t>
            </a:r>
          </a:p>
          <a:p>
            <a:r>
              <a:rPr lang="en-GB" sz="2400" dirty="0"/>
              <a:t>Receiving timely provider and participant responses remains a challenge with less than 50% of participants providing a true baseline</a:t>
            </a:r>
          </a:p>
        </p:txBody>
      </p:sp>
      <p:graphicFrame>
        <p:nvGraphicFramePr>
          <p:cNvPr id="7" name="Chart 6"/>
          <p:cNvGraphicFramePr>
            <a:graphicFrameLocks/>
          </p:cNvGraphicFramePr>
          <p:nvPr>
            <p:extLst>
              <p:ext uri="{D42A27DB-BD31-4B8C-83A1-F6EECF244321}">
                <p14:modId xmlns:p14="http://schemas.microsoft.com/office/powerpoint/2010/main" val="458601534"/>
              </p:ext>
            </p:extLst>
          </p:nvPr>
        </p:nvGraphicFramePr>
        <p:xfrm>
          <a:off x="1943100" y="3429000"/>
          <a:ext cx="5029199" cy="29337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813731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425" y="446092"/>
            <a:ext cx="8334375" cy="1143000"/>
          </a:xfrm>
        </p:spPr>
        <p:txBody>
          <a:bodyPr>
            <a:normAutofit fontScale="90000"/>
          </a:bodyPr>
          <a:lstStyle/>
          <a:p>
            <a:pPr algn="l"/>
            <a:r>
              <a:rPr lang="en-GB" dirty="0"/>
              <a:t>Evaluation reflections/learnings</a:t>
            </a:r>
            <a:endParaRPr lang="en-US" dirty="0"/>
          </a:p>
        </p:txBody>
      </p:sp>
      <p:sp>
        <p:nvSpPr>
          <p:cNvPr id="3" name="Content Placeholder 2"/>
          <p:cNvSpPr>
            <a:spLocks noGrp="1"/>
          </p:cNvSpPr>
          <p:nvPr>
            <p:ph idx="1"/>
          </p:nvPr>
        </p:nvSpPr>
        <p:spPr>
          <a:xfrm>
            <a:off x="457199" y="1771650"/>
            <a:ext cx="8010526" cy="4251080"/>
          </a:xfrm>
        </p:spPr>
        <p:txBody>
          <a:bodyPr vert="horz" lIns="91440" tIns="45720" rIns="91440" bIns="45720" rtlCol="0" anchor="t">
            <a:normAutofit/>
          </a:bodyPr>
          <a:lstStyle/>
          <a:p>
            <a:r>
              <a:rPr lang="en-GB" sz="2400" dirty="0">
                <a:latin typeface="Arial"/>
                <a:cs typeface="Arial"/>
              </a:rPr>
              <a:t>Evaluation needs to be embedded early in process of developing interventions with clear governance process</a:t>
            </a:r>
            <a:endParaRPr lang="en-GB" sz="2400" dirty="0"/>
          </a:p>
          <a:p>
            <a:r>
              <a:rPr lang="en-GB" sz="2400" dirty="0">
                <a:latin typeface="Arial"/>
                <a:cs typeface="Arial"/>
              </a:rPr>
              <a:t>Important for interventions to specify key outcomes, which are well defined</a:t>
            </a:r>
          </a:p>
          <a:p>
            <a:r>
              <a:rPr lang="en-GB" sz="2400" dirty="0">
                <a:latin typeface="Arial"/>
                <a:cs typeface="Arial"/>
              </a:rPr>
              <a:t>Reflective logs appear well accepted (especially in PEM) and could be used more widely</a:t>
            </a:r>
          </a:p>
          <a:p>
            <a:r>
              <a:rPr lang="en-GB" sz="2400" dirty="0">
                <a:latin typeface="Arial"/>
                <a:cs typeface="Arial"/>
              </a:rPr>
              <a:t>Key learnings from interventions are shaping future developments (e.g., Street Tag)</a:t>
            </a:r>
          </a:p>
          <a:p>
            <a:endParaRPr lang="en-GB" sz="2400" dirty="0">
              <a:latin typeface="Arial"/>
              <a:cs typeface="Arial"/>
            </a:endParaRPr>
          </a:p>
          <a:p>
            <a:pPr marL="0" indent="0">
              <a:buNone/>
            </a:pPr>
            <a:endParaRPr lang="en-GB" sz="2400"/>
          </a:p>
        </p:txBody>
      </p:sp>
    </p:spTree>
    <p:extLst>
      <p:ext uri="{BB962C8B-B14F-4D97-AF65-F5344CB8AC3E}">
        <p14:creationId xmlns:p14="http://schemas.microsoft.com/office/powerpoint/2010/main" val="28803695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5280"/>
            <a:ext cx="8229600" cy="1258018"/>
          </a:xfrm>
        </p:spPr>
        <p:txBody>
          <a:bodyPr>
            <a:normAutofit fontScale="90000"/>
          </a:bodyPr>
          <a:lstStyle/>
          <a:p>
            <a:pPr algn="l"/>
            <a:r>
              <a:rPr lang="en-GB" dirty="0"/>
              <a:t>Learning and development recommendations</a:t>
            </a:r>
          </a:p>
        </p:txBody>
      </p:sp>
      <p:sp>
        <p:nvSpPr>
          <p:cNvPr id="3" name="Content Placeholder 2"/>
          <p:cNvSpPr>
            <a:spLocks noGrp="1"/>
          </p:cNvSpPr>
          <p:nvPr>
            <p:ph idx="1"/>
          </p:nvPr>
        </p:nvSpPr>
        <p:spPr>
          <a:xfrm>
            <a:off x="457200" y="1801487"/>
            <a:ext cx="8229600" cy="4589788"/>
          </a:xfrm>
        </p:spPr>
        <p:txBody>
          <a:bodyPr vert="horz" lIns="91440" tIns="45720" rIns="91440" bIns="45720" rtlCol="0" anchor="t">
            <a:normAutofit/>
          </a:bodyPr>
          <a:lstStyle/>
          <a:p>
            <a:pPr>
              <a:lnSpc>
                <a:spcPct val="120000"/>
              </a:lnSpc>
              <a:spcAft>
                <a:spcPts val="600"/>
              </a:spcAft>
            </a:pPr>
            <a:r>
              <a:rPr lang="en-GB" dirty="0">
                <a:latin typeface="Arial"/>
                <a:cs typeface="Arial"/>
              </a:rPr>
              <a:t>Evaluation should continue to be embedded and intervention providers encouraged and supported to provide data in a timely manner</a:t>
            </a:r>
          </a:p>
          <a:p>
            <a:pPr marL="0" indent="0">
              <a:lnSpc>
                <a:spcPct val="120000"/>
              </a:lnSpc>
              <a:spcAft>
                <a:spcPts val="600"/>
              </a:spcAft>
              <a:buNone/>
            </a:pPr>
            <a:endParaRPr lang="en-GB" dirty="0">
              <a:latin typeface="Arial"/>
              <a:cs typeface="Arial"/>
            </a:endParaRPr>
          </a:p>
        </p:txBody>
      </p:sp>
    </p:spTree>
    <p:extLst>
      <p:ext uri="{BB962C8B-B14F-4D97-AF65-F5344CB8AC3E}">
        <p14:creationId xmlns:p14="http://schemas.microsoft.com/office/powerpoint/2010/main" val="16871138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2564" y="2499515"/>
            <a:ext cx="8554915" cy="1606497"/>
          </a:xfrm>
        </p:spPr>
        <p:txBody>
          <a:bodyPr>
            <a:noAutofit/>
          </a:bodyPr>
          <a:lstStyle/>
          <a:p>
            <a:r>
              <a:rPr lang="en-GB" sz="4800" dirty="0"/>
              <a:t>6. Recommendations and Actions</a:t>
            </a:r>
          </a:p>
        </p:txBody>
      </p:sp>
    </p:spTree>
    <p:extLst>
      <p:ext uri="{BB962C8B-B14F-4D97-AF65-F5344CB8AC3E}">
        <p14:creationId xmlns:p14="http://schemas.microsoft.com/office/powerpoint/2010/main" val="1961416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0516"/>
            <a:ext cx="8229600" cy="842642"/>
          </a:xfrm>
        </p:spPr>
        <p:txBody>
          <a:bodyPr>
            <a:normAutofit/>
          </a:bodyPr>
          <a:lstStyle/>
          <a:p>
            <a:pPr algn="l"/>
            <a:r>
              <a:rPr lang="en-GB" dirty="0"/>
              <a:t>Recommendations</a:t>
            </a:r>
          </a:p>
        </p:txBody>
      </p:sp>
      <p:sp>
        <p:nvSpPr>
          <p:cNvPr id="3" name="Content Placeholder 2"/>
          <p:cNvSpPr>
            <a:spLocks noGrp="1"/>
          </p:cNvSpPr>
          <p:nvPr>
            <p:ph idx="1"/>
          </p:nvPr>
        </p:nvSpPr>
        <p:spPr>
          <a:xfrm>
            <a:off x="365763" y="1223158"/>
            <a:ext cx="8450980" cy="5168677"/>
          </a:xfrm>
        </p:spPr>
        <p:txBody>
          <a:bodyPr vert="horz" lIns="91440" tIns="45720" rIns="91440" bIns="45720" rtlCol="0" anchor="t">
            <a:noAutofit/>
          </a:bodyPr>
          <a:lstStyle/>
          <a:p>
            <a:r>
              <a:rPr lang="en-GB" sz="2000" dirty="0">
                <a:latin typeface="Arial"/>
                <a:cs typeface="Arial"/>
              </a:rPr>
              <a:t>Logic models should be completed for all system level programmes/initiatives/interventions   </a:t>
            </a:r>
            <a:endParaRPr lang="en-GB" sz="2000" dirty="0"/>
          </a:p>
          <a:p>
            <a:r>
              <a:rPr lang="en-GB" sz="2000" dirty="0">
                <a:latin typeface="Arial"/>
                <a:cs typeface="Arial"/>
              </a:rPr>
              <a:t>The LDP team should produce a map of the system </a:t>
            </a:r>
          </a:p>
          <a:p>
            <a:r>
              <a:rPr lang="en-GB" sz="2000" dirty="0"/>
              <a:t>LDP should continue to target areas of high deprivation (IMDs 1-4) to tackle physical (in)activity and reduce inequalities</a:t>
            </a:r>
          </a:p>
          <a:p>
            <a:r>
              <a:rPr lang="en-GB" sz="2000" dirty="0"/>
              <a:t>LDP team should consider whether reducing sitting time is an explicit outcome of interest</a:t>
            </a:r>
          </a:p>
          <a:p>
            <a:r>
              <a:rPr lang="en-GB" sz="2000" dirty="0">
                <a:latin typeface="Arial"/>
                <a:cs typeface="Arial"/>
              </a:rPr>
              <a:t>Essex LDP should continue to facilitate opportunities for organisations to come together to share ideas and best practice, with a view to forming partnerships to tackle physical inactivity.</a:t>
            </a:r>
          </a:p>
          <a:p>
            <a:r>
              <a:rPr lang="en-GB" sz="2000" dirty="0">
                <a:latin typeface="Arial"/>
                <a:cs typeface="Arial"/>
              </a:rPr>
              <a:t>Evaluation should continue to be embedded and intervention providers encouraged and supported to provide data in a timely manner</a:t>
            </a:r>
          </a:p>
          <a:p>
            <a:pPr>
              <a:spcAft>
                <a:spcPts val="1200"/>
              </a:spcAft>
            </a:pPr>
            <a:endParaRPr lang="en-GB" sz="2400" dirty="0">
              <a:solidFill>
                <a:srgbClr val="FF0000"/>
              </a:solidFill>
            </a:endParaRPr>
          </a:p>
          <a:p>
            <a:pPr>
              <a:spcAft>
                <a:spcPts val="1200"/>
              </a:spcAft>
            </a:pPr>
            <a:endParaRPr lang="en-GB" sz="2400" dirty="0">
              <a:solidFill>
                <a:srgbClr val="FF0000"/>
              </a:solidFill>
            </a:endParaRPr>
          </a:p>
        </p:txBody>
      </p:sp>
    </p:spTree>
    <p:extLst>
      <p:ext uri="{BB962C8B-B14F-4D97-AF65-F5344CB8AC3E}">
        <p14:creationId xmlns:p14="http://schemas.microsoft.com/office/powerpoint/2010/main" val="2822654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0516"/>
            <a:ext cx="8229600" cy="772009"/>
          </a:xfrm>
        </p:spPr>
        <p:txBody>
          <a:bodyPr>
            <a:normAutofit/>
          </a:bodyPr>
          <a:lstStyle/>
          <a:p>
            <a:pPr algn="l"/>
            <a:r>
              <a:rPr lang="en-GB" dirty="0"/>
              <a:t>Actions – LDP teams</a:t>
            </a:r>
          </a:p>
        </p:txBody>
      </p:sp>
      <p:sp>
        <p:nvSpPr>
          <p:cNvPr id="3" name="Content Placeholder 2"/>
          <p:cNvSpPr>
            <a:spLocks noGrp="1"/>
          </p:cNvSpPr>
          <p:nvPr>
            <p:ph idx="1"/>
          </p:nvPr>
        </p:nvSpPr>
        <p:spPr>
          <a:xfrm>
            <a:off x="365763" y="1238250"/>
            <a:ext cx="8450980" cy="5153585"/>
          </a:xfrm>
        </p:spPr>
        <p:txBody>
          <a:bodyPr>
            <a:normAutofit fontScale="62500" lnSpcReduction="20000"/>
          </a:bodyPr>
          <a:lstStyle/>
          <a:p>
            <a:pPr marL="514350" indent="-514350">
              <a:lnSpc>
                <a:spcPct val="120000"/>
              </a:lnSpc>
              <a:spcAft>
                <a:spcPts val="600"/>
              </a:spcAft>
              <a:buFont typeface="+mj-lt"/>
              <a:buAutoNum type="arabicPeriod"/>
            </a:pPr>
            <a:r>
              <a:rPr lang="en-GB" dirty="0">
                <a:solidFill>
                  <a:schemeClr val="accent2"/>
                </a:solidFill>
              </a:rPr>
              <a:t>Advise on priorities for any bespoke evaluations by 15</a:t>
            </a:r>
            <a:r>
              <a:rPr lang="en-GB" baseline="30000" dirty="0">
                <a:solidFill>
                  <a:schemeClr val="accent2"/>
                </a:solidFill>
              </a:rPr>
              <a:t>th</a:t>
            </a:r>
            <a:r>
              <a:rPr lang="en-GB" dirty="0">
                <a:solidFill>
                  <a:schemeClr val="accent2"/>
                </a:solidFill>
              </a:rPr>
              <a:t> January</a:t>
            </a:r>
          </a:p>
          <a:p>
            <a:pPr marL="514350" indent="-514350">
              <a:lnSpc>
                <a:spcPct val="120000"/>
              </a:lnSpc>
              <a:spcAft>
                <a:spcPts val="600"/>
              </a:spcAft>
              <a:buFont typeface="+mj-lt"/>
              <a:buAutoNum type="arabicPeriod"/>
            </a:pPr>
            <a:r>
              <a:rPr lang="en-GB" dirty="0">
                <a:solidFill>
                  <a:schemeClr val="accent2"/>
                </a:solidFill>
              </a:rPr>
              <a:t>Logic models for system level intervention/activities, e.g. ABCD, community Hub, Active environments- </a:t>
            </a:r>
            <a:r>
              <a:rPr lang="en-GB" dirty="0" err="1">
                <a:solidFill>
                  <a:schemeClr val="accent2"/>
                </a:solidFill>
              </a:rPr>
              <a:t>Tendring</a:t>
            </a:r>
            <a:r>
              <a:rPr lang="en-GB" dirty="0">
                <a:solidFill>
                  <a:schemeClr val="accent2"/>
                </a:solidFill>
              </a:rPr>
              <a:t>- ideally 1 month prior to start</a:t>
            </a:r>
          </a:p>
          <a:p>
            <a:pPr marL="514350" indent="-514350">
              <a:lnSpc>
                <a:spcPct val="120000"/>
              </a:lnSpc>
              <a:spcAft>
                <a:spcPts val="600"/>
              </a:spcAft>
              <a:buFont typeface="+mj-lt"/>
              <a:buAutoNum type="arabicPeriod"/>
            </a:pPr>
            <a:r>
              <a:rPr lang="en-GB" dirty="0">
                <a:solidFill>
                  <a:schemeClr val="accent2"/>
                </a:solidFill>
              </a:rPr>
              <a:t>Confirm when and how follow-up data can be collected from Essex Assembly by 19</a:t>
            </a:r>
            <a:r>
              <a:rPr lang="en-GB" baseline="30000" dirty="0">
                <a:solidFill>
                  <a:schemeClr val="accent2"/>
                </a:solidFill>
              </a:rPr>
              <a:t>th</a:t>
            </a:r>
            <a:r>
              <a:rPr lang="en-GB" dirty="0">
                <a:solidFill>
                  <a:schemeClr val="accent2"/>
                </a:solidFill>
              </a:rPr>
              <a:t> December</a:t>
            </a:r>
          </a:p>
          <a:p>
            <a:pPr marL="514350" indent="-514350">
              <a:lnSpc>
                <a:spcPct val="120000"/>
              </a:lnSpc>
              <a:spcAft>
                <a:spcPts val="600"/>
              </a:spcAft>
              <a:buFont typeface="+mj-lt"/>
              <a:buAutoNum type="arabicPeriod"/>
            </a:pPr>
            <a:r>
              <a:rPr lang="en-GB" dirty="0">
                <a:solidFill>
                  <a:schemeClr val="accent2"/>
                </a:solidFill>
              </a:rPr>
              <a:t>Any more recommendations for system level interviews for hard-wiring, active environment, social movements and unusual suspects research questions by 19</a:t>
            </a:r>
            <a:r>
              <a:rPr lang="en-GB" baseline="30000" dirty="0">
                <a:solidFill>
                  <a:schemeClr val="accent2"/>
                </a:solidFill>
              </a:rPr>
              <a:t>th</a:t>
            </a:r>
            <a:r>
              <a:rPr lang="en-GB" dirty="0">
                <a:solidFill>
                  <a:schemeClr val="accent2"/>
                </a:solidFill>
              </a:rPr>
              <a:t> December</a:t>
            </a:r>
          </a:p>
          <a:p>
            <a:pPr marL="514350" indent="-514350">
              <a:lnSpc>
                <a:spcPct val="120000"/>
              </a:lnSpc>
              <a:spcAft>
                <a:spcPts val="600"/>
              </a:spcAft>
              <a:buFont typeface="+mj-lt"/>
              <a:buAutoNum type="arabicPeriod"/>
            </a:pPr>
            <a:r>
              <a:rPr lang="en-GB" dirty="0">
                <a:solidFill>
                  <a:schemeClr val="accent2"/>
                </a:solidFill>
              </a:rPr>
              <a:t>Discuss approach to mapping the system and confirm with evaluation team by 19</a:t>
            </a:r>
            <a:r>
              <a:rPr lang="en-GB" baseline="30000" dirty="0">
                <a:solidFill>
                  <a:schemeClr val="accent2"/>
                </a:solidFill>
              </a:rPr>
              <a:t>th</a:t>
            </a:r>
            <a:r>
              <a:rPr lang="en-GB" dirty="0">
                <a:solidFill>
                  <a:schemeClr val="accent2"/>
                </a:solidFill>
              </a:rPr>
              <a:t> December</a:t>
            </a:r>
          </a:p>
          <a:p>
            <a:pPr marL="514350" indent="-514350">
              <a:lnSpc>
                <a:spcPct val="120000"/>
              </a:lnSpc>
              <a:spcAft>
                <a:spcPts val="600"/>
              </a:spcAft>
              <a:buFont typeface="+mj-lt"/>
              <a:buAutoNum type="arabicPeriod"/>
            </a:pPr>
            <a:r>
              <a:rPr lang="en-GB" dirty="0">
                <a:solidFill>
                  <a:schemeClr val="accent2"/>
                </a:solidFill>
              </a:rPr>
              <a:t>Complete mapping of LDP activities/investments to LDP on a page</a:t>
            </a:r>
          </a:p>
          <a:p>
            <a:pPr>
              <a:lnSpc>
                <a:spcPct val="120000"/>
              </a:lnSpc>
              <a:spcAft>
                <a:spcPts val="600"/>
              </a:spcAft>
            </a:pPr>
            <a:endParaRPr lang="en-GB" dirty="0"/>
          </a:p>
          <a:p>
            <a:pPr>
              <a:lnSpc>
                <a:spcPct val="120000"/>
              </a:lnSpc>
              <a:spcAft>
                <a:spcPts val="600"/>
              </a:spcAft>
            </a:pPr>
            <a:endParaRPr lang="en-GB" dirty="0"/>
          </a:p>
        </p:txBody>
      </p:sp>
    </p:spTree>
    <p:extLst>
      <p:ext uri="{BB962C8B-B14F-4D97-AF65-F5344CB8AC3E}">
        <p14:creationId xmlns:p14="http://schemas.microsoft.com/office/powerpoint/2010/main" val="6492213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7928"/>
            <a:ext cx="8229600" cy="1143000"/>
          </a:xfrm>
        </p:spPr>
        <p:txBody>
          <a:bodyPr>
            <a:normAutofit fontScale="90000"/>
          </a:bodyPr>
          <a:lstStyle/>
          <a:p>
            <a:pPr algn="l"/>
            <a:r>
              <a:rPr lang="en-GB" dirty="0"/>
              <a:t>Key evaluation activities for next month</a:t>
            </a:r>
          </a:p>
        </p:txBody>
      </p:sp>
      <p:sp>
        <p:nvSpPr>
          <p:cNvPr id="3" name="Content Placeholder 2"/>
          <p:cNvSpPr>
            <a:spLocks noGrp="1"/>
          </p:cNvSpPr>
          <p:nvPr>
            <p:ph idx="1"/>
          </p:nvPr>
        </p:nvSpPr>
        <p:spPr>
          <a:xfrm>
            <a:off x="457200" y="1743075"/>
            <a:ext cx="8229600" cy="4667250"/>
          </a:xfrm>
        </p:spPr>
        <p:txBody>
          <a:bodyPr>
            <a:noAutofit/>
          </a:bodyPr>
          <a:lstStyle/>
          <a:p>
            <a:pPr marL="457200" indent="-457200">
              <a:lnSpc>
                <a:spcPct val="120000"/>
              </a:lnSpc>
              <a:spcBef>
                <a:spcPts val="0"/>
              </a:spcBef>
              <a:spcAft>
                <a:spcPts val="600"/>
              </a:spcAft>
              <a:buFont typeface="+mj-lt"/>
              <a:buAutoNum type="arabicPeriod"/>
            </a:pPr>
            <a:r>
              <a:rPr lang="en-GB" sz="2000" dirty="0"/>
              <a:t>Analyse State of Life (Nov/Dec) data</a:t>
            </a:r>
          </a:p>
          <a:p>
            <a:pPr marL="457200" indent="-457200">
              <a:lnSpc>
                <a:spcPct val="120000"/>
              </a:lnSpc>
              <a:spcBef>
                <a:spcPts val="0"/>
              </a:spcBef>
              <a:spcAft>
                <a:spcPts val="600"/>
              </a:spcAft>
              <a:buFont typeface="+mj-lt"/>
              <a:buAutoNum type="arabicPeriod"/>
            </a:pPr>
            <a:r>
              <a:rPr lang="en-GB" sz="2000" dirty="0"/>
              <a:t>Conduct and analyse interviews with stakeholder in the whole system </a:t>
            </a:r>
          </a:p>
          <a:p>
            <a:pPr marL="457200" indent="-457200">
              <a:lnSpc>
                <a:spcPct val="120000"/>
              </a:lnSpc>
              <a:spcBef>
                <a:spcPts val="0"/>
              </a:spcBef>
              <a:spcAft>
                <a:spcPts val="600"/>
              </a:spcAft>
              <a:buFont typeface="+mj-lt"/>
              <a:buAutoNum type="arabicPeriod"/>
            </a:pPr>
            <a:r>
              <a:rPr lang="en-GB" sz="2000" dirty="0"/>
              <a:t>Qualitative analysis for whole system research questions</a:t>
            </a:r>
          </a:p>
          <a:p>
            <a:pPr marL="457200" indent="-457200">
              <a:lnSpc>
                <a:spcPct val="120000"/>
              </a:lnSpc>
              <a:spcBef>
                <a:spcPts val="0"/>
              </a:spcBef>
              <a:spcAft>
                <a:spcPts val="600"/>
              </a:spcAft>
              <a:buFont typeface="+mj-lt"/>
              <a:buAutoNum type="arabicPeriod"/>
            </a:pPr>
            <a:r>
              <a:rPr lang="en-GB" sz="2000" dirty="0"/>
              <a:t>Further ‘closer look’ work about embedding evaluation</a:t>
            </a:r>
          </a:p>
          <a:p>
            <a:pPr marL="457200" indent="-457200">
              <a:lnSpc>
                <a:spcPct val="120000"/>
              </a:lnSpc>
              <a:spcBef>
                <a:spcPts val="0"/>
              </a:spcBef>
              <a:spcAft>
                <a:spcPts val="600"/>
              </a:spcAft>
              <a:buFont typeface="+mj-lt"/>
              <a:buAutoNum type="arabicPeriod"/>
            </a:pPr>
            <a:r>
              <a:rPr lang="en-GB" sz="2000" dirty="0"/>
              <a:t>Collect and analyse follow-up data from Essex Assembly</a:t>
            </a:r>
          </a:p>
          <a:p>
            <a:pPr marL="457200" indent="-457200">
              <a:lnSpc>
                <a:spcPct val="120000"/>
              </a:lnSpc>
              <a:spcBef>
                <a:spcPts val="0"/>
              </a:spcBef>
              <a:spcAft>
                <a:spcPts val="600"/>
              </a:spcAft>
              <a:buFont typeface="+mj-lt"/>
              <a:buAutoNum type="arabicPeriod"/>
            </a:pPr>
            <a:r>
              <a:rPr lang="en-GB" sz="2000" dirty="0"/>
              <a:t>Continue with Test and Learn data collection and analysis</a:t>
            </a:r>
          </a:p>
          <a:p>
            <a:pPr marL="457200" indent="-457200">
              <a:lnSpc>
                <a:spcPct val="120000"/>
              </a:lnSpc>
              <a:spcBef>
                <a:spcPts val="0"/>
              </a:spcBef>
              <a:spcAft>
                <a:spcPts val="600"/>
              </a:spcAft>
              <a:buFont typeface="+mj-lt"/>
              <a:buAutoNum type="arabicPeriod"/>
            </a:pPr>
            <a:r>
              <a:rPr lang="en-GB" sz="2000" dirty="0"/>
              <a:t>Draft annual report</a:t>
            </a:r>
          </a:p>
        </p:txBody>
      </p:sp>
    </p:spTree>
    <p:extLst>
      <p:ext uri="{BB962C8B-B14F-4D97-AF65-F5344CB8AC3E}">
        <p14:creationId xmlns:p14="http://schemas.microsoft.com/office/powerpoint/2010/main" val="924622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862" y="1160027"/>
            <a:ext cx="8229600" cy="4968144"/>
          </a:xfrm>
        </p:spPr>
        <p:txBody>
          <a:bodyPr>
            <a:normAutofit/>
          </a:bodyPr>
          <a:lstStyle/>
          <a:p>
            <a:pPr marL="514350" indent="-514350">
              <a:spcAft>
                <a:spcPts val="600"/>
              </a:spcAft>
              <a:buClr>
                <a:schemeClr val="tx1"/>
              </a:buClr>
              <a:buFont typeface="+mj-lt"/>
              <a:buAutoNum type="arabicPeriod"/>
            </a:pPr>
            <a:r>
              <a:rPr lang="en-GB" dirty="0">
                <a:latin typeface="Arial" panose="020B0604020202020204" pitchFamily="34" charset="0"/>
                <a:cs typeface="Arial" panose="020B0604020202020204" pitchFamily="34" charset="0"/>
                <a:hlinkClick r:id="rId3" action="ppaction://hlinksldjump"/>
              </a:rPr>
              <a:t>Actions from last time</a:t>
            </a:r>
            <a:endParaRPr lang="en-GB" dirty="0">
              <a:latin typeface="Arial" panose="020B0604020202020204" pitchFamily="34" charset="0"/>
              <a:cs typeface="Arial" panose="020B0604020202020204" pitchFamily="34" charset="0"/>
              <a:hlinkClick r:id="rId4" action="ppaction://hlinksldjump"/>
            </a:endParaRPr>
          </a:p>
          <a:p>
            <a:pPr marL="514350" indent="-514350">
              <a:spcAft>
                <a:spcPts val="600"/>
              </a:spcAft>
              <a:buClr>
                <a:schemeClr val="tx1"/>
              </a:buClr>
              <a:buFont typeface="+mj-lt"/>
              <a:buAutoNum type="arabicPeriod"/>
            </a:pPr>
            <a:r>
              <a:rPr lang="en-GB" dirty="0">
                <a:latin typeface="Arial" panose="020B0604020202020204" pitchFamily="34" charset="0"/>
                <a:cs typeface="Arial" panose="020B0604020202020204" pitchFamily="34" charset="0"/>
                <a:hlinkClick r:id="rId4" action="ppaction://hlinksldjump"/>
              </a:rPr>
              <a:t>Process evaluation and whole systems </a:t>
            </a:r>
            <a:endParaRPr lang="en-GB" dirty="0">
              <a:latin typeface="Arial" panose="020B0604020202020204" pitchFamily="34" charset="0"/>
              <a:cs typeface="Arial" panose="020B0604020202020204" pitchFamily="34" charset="0"/>
            </a:endParaRPr>
          </a:p>
          <a:p>
            <a:pPr marL="514350" indent="-514350">
              <a:spcAft>
                <a:spcPts val="600"/>
              </a:spcAft>
              <a:buClr>
                <a:schemeClr val="tx1"/>
              </a:buClr>
              <a:buFont typeface="+mj-lt"/>
              <a:buAutoNum type="arabicPeriod"/>
            </a:pPr>
            <a:r>
              <a:rPr lang="en-GB" dirty="0">
                <a:latin typeface="Arial" panose="020B0604020202020204" pitchFamily="34" charset="0"/>
                <a:cs typeface="Arial" panose="020B0604020202020204" pitchFamily="34" charset="0"/>
                <a:hlinkClick r:id="rId5" action="ppaction://hlinksldjump"/>
              </a:rPr>
              <a:t>Population</a:t>
            </a:r>
            <a:endParaRPr lang="en-GB" dirty="0">
              <a:latin typeface="Arial" panose="020B0604020202020204" pitchFamily="34" charset="0"/>
              <a:cs typeface="Arial" panose="020B0604020202020204" pitchFamily="34" charset="0"/>
            </a:endParaRPr>
          </a:p>
          <a:p>
            <a:pPr marL="514350" indent="-514350">
              <a:spcAft>
                <a:spcPts val="600"/>
              </a:spcAft>
              <a:buClr>
                <a:schemeClr val="tx1"/>
              </a:buClr>
              <a:buFont typeface="+mj-lt"/>
              <a:buAutoNum type="arabicPeriod"/>
            </a:pPr>
            <a:r>
              <a:rPr lang="en-GB" dirty="0">
                <a:latin typeface="Arial" panose="020B0604020202020204" pitchFamily="34" charset="0"/>
                <a:cs typeface="Arial" panose="020B0604020202020204" pitchFamily="34" charset="0"/>
                <a:hlinkClick r:id="rId6" action="ppaction://hlinksldjump"/>
              </a:rPr>
              <a:t>Test and Learn</a:t>
            </a:r>
            <a:endParaRPr lang="en-GB" dirty="0">
              <a:latin typeface="Arial" panose="020B0604020202020204" pitchFamily="34" charset="0"/>
              <a:cs typeface="Arial" panose="020B0604020202020204" pitchFamily="34" charset="0"/>
            </a:endParaRPr>
          </a:p>
          <a:p>
            <a:pPr marL="514350" indent="-514350">
              <a:spcAft>
                <a:spcPts val="600"/>
              </a:spcAft>
              <a:buClr>
                <a:schemeClr val="tx1"/>
              </a:buClr>
              <a:buFont typeface="+mj-lt"/>
              <a:buAutoNum type="arabicPeriod"/>
            </a:pPr>
            <a:r>
              <a:rPr lang="en-GB" dirty="0">
                <a:latin typeface="Arial" panose="020B0604020202020204" pitchFamily="34" charset="0"/>
                <a:cs typeface="Arial" panose="020B0604020202020204" pitchFamily="34" charset="0"/>
                <a:hlinkClick r:id="rId7" action="ppaction://hlinksldjump"/>
              </a:rPr>
              <a:t>Learning and Development</a:t>
            </a:r>
            <a:endParaRPr lang="en-GB" dirty="0">
              <a:latin typeface="Arial" panose="020B0604020202020204" pitchFamily="34" charset="0"/>
              <a:cs typeface="Arial" panose="020B0604020202020204" pitchFamily="34" charset="0"/>
            </a:endParaRPr>
          </a:p>
          <a:p>
            <a:pPr marL="514350" indent="-514350">
              <a:spcAft>
                <a:spcPts val="600"/>
              </a:spcAft>
              <a:buClr>
                <a:schemeClr val="tx1"/>
              </a:buClr>
              <a:buFont typeface="+mj-lt"/>
              <a:buAutoNum type="arabicPeriod"/>
            </a:pPr>
            <a:r>
              <a:rPr lang="en-GB" dirty="0">
                <a:latin typeface="Arial" panose="020B0604020202020204" pitchFamily="34" charset="0"/>
                <a:cs typeface="Arial" panose="020B0604020202020204" pitchFamily="34" charset="0"/>
                <a:hlinkClick r:id="rId8" action="ppaction://hlinksldjump"/>
              </a:rPr>
              <a:t>Recommendations and Actions</a:t>
            </a:r>
          </a:p>
          <a:p>
            <a:pPr marL="514350" indent="-514350">
              <a:spcAft>
                <a:spcPts val="600"/>
              </a:spcAft>
              <a:buClr>
                <a:schemeClr val="tx1"/>
              </a:buClr>
              <a:buFont typeface="+mj-lt"/>
              <a:buAutoNum type="arabicPeriod"/>
            </a:pPr>
            <a:r>
              <a:rPr lang="en-GB" dirty="0">
                <a:latin typeface="Arial" panose="020B0604020202020204" pitchFamily="34" charset="0"/>
                <a:cs typeface="Arial" panose="020B0604020202020204" pitchFamily="34" charset="0"/>
                <a:hlinkClick r:id="rId9" action="ppaction://hlinksldjump"/>
              </a:rPr>
              <a:t>Further information</a:t>
            </a:r>
            <a:endParaRPr lang="en-GB" dirty="0">
              <a:latin typeface="Arial" panose="020B0604020202020204" pitchFamily="34" charset="0"/>
              <a:cs typeface="Arial" panose="020B0604020202020204" pitchFamily="34" charset="0"/>
            </a:endParaRPr>
          </a:p>
        </p:txBody>
      </p:sp>
      <p:sp>
        <p:nvSpPr>
          <p:cNvPr id="6" name="Content Placeholder 5"/>
          <p:cNvSpPr>
            <a:spLocks noGrp="1"/>
          </p:cNvSpPr>
          <p:nvPr>
            <p:ph idx="11"/>
          </p:nvPr>
        </p:nvSpPr>
        <p:spPr/>
        <p:txBody>
          <a:bodyPr>
            <a:normAutofit/>
          </a:bodyPr>
          <a:lstStyle/>
          <a:p>
            <a:r>
              <a:rPr lang="en-GB" sz="4000" dirty="0">
                <a:solidFill>
                  <a:schemeClr val="tx1"/>
                </a:solidFill>
              </a:rPr>
              <a:t>Contents</a:t>
            </a:r>
          </a:p>
        </p:txBody>
      </p:sp>
    </p:spTree>
    <p:extLst>
      <p:ext uri="{BB962C8B-B14F-4D97-AF65-F5344CB8AC3E}">
        <p14:creationId xmlns:p14="http://schemas.microsoft.com/office/powerpoint/2010/main" val="37356915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90434" y="2949830"/>
            <a:ext cx="7772400" cy="1084291"/>
          </a:xfrm>
        </p:spPr>
        <p:txBody>
          <a:bodyPr>
            <a:noAutofit/>
          </a:bodyPr>
          <a:lstStyle/>
          <a:p>
            <a:pPr marL="342900" lvl="0" indent="-342900">
              <a:spcBef>
                <a:spcPct val="20000"/>
              </a:spcBef>
              <a:buClr>
                <a:srgbClr val="00AFD8"/>
              </a:buClr>
              <a:buFont typeface="Wingdings" panose="05000000000000000000" pitchFamily="2" charset="2"/>
              <a:buChar char="§"/>
            </a:pPr>
            <a:r>
              <a:rPr lang="en-GB" sz="5400" dirty="0">
                <a:latin typeface="+mn-lt"/>
                <a:cs typeface="Arial" panose="020B0604020202020204" pitchFamily="34" charset="0"/>
              </a:rPr>
              <a:t>7. Further information</a:t>
            </a:r>
            <a:br>
              <a:rPr lang="en-GB" sz="5400" dirty="0">
                <a:latin typeface="+mn-lt"/>
                <a:cs typeface="Arial" panose="020B0604020202020204" pitchFamily="34" charset="0"/>
              </a:rPr>
            </a:br>
            <a:br>
              <a:rPr lang="en-GB" sz="2800" dirty="0">
                <a:solidFill>
                  <a:srgbClr val="000000"/>
                </a:solidFill>
                <a:latin typeface="Arial" panose="020B0604020202020204" pitchFamily="34" charset="0"/>
                <a:ea typeface="+mn-ea"/>
                <a:cs typeface="Arial" panose="020B0604020202020204" pitchFamily="34" charset="0"/>
              </a:rPr>
            </a:br>
            <a:endParaRPr lang="en-GB" sz="5400" dirty="0">
              <a:latin typeface="+mn-lt"/>
              <a:cs typeface="Arial" panose="020B0604020202020204" pitchFamily="34" charset="0"/>
            </a:endParaRPr>
          </a:p>
        </p:txBody>
      </p:sp>
      <p:sp>
        <p:nvSpPr>
          <p:cNvPr id="2" name="Rectangle 1">
            <a:extLst>
              <a:ext uri="{FF2B5EF4-FFF2-40B4-BE49-F238E27FC236}">
                <a16:creationId xmlns:a16="http://schemas.microsoft.com/office/drawing/2014/main" id="{53403743-C8E6-4F19-92E3-8C6321A2F9CE}"/>
              </a:ext>
            </a:extLst>
          </p:cNvPr>
          <p:cNvSpPr/>
          <p:nvPr/>
        </p:nvSpPr>
        <p:spPr>
          <a:xfrm>
            <a:off x="1240119" y="4034119"/>
            <a:ext cx="7141883" cy="1323439"/>
          </a:xfrm>
          <a:prstGeom prst="rect">
            <a:avLst/>
          </a:prstGeom>
        </p:spPr>
        <p:txBody>
          <a:bodyPr wrap="square">
            <a:spAutoFit/>
          </a:bodyPr>
          <a:lstStyle/>
          <a:p>
            <a:r>
              <a:rPr lang="en-GB" sz="2000" dirty="0">
                <a:solidFill>
                  <a:srgbClr val="000000"/>
                </a:solidFill>
                <a:latin typeface="Arial" panose="020B0604020202020204" pitchFamily="34" charset="0"/>
                <a:cs typeface="Arial" panose="020B0604020202020204" pitchFamily="34" charset="0"/>
              </a:rPr>
              <a:t>If you require any further information relating to the content of this report, or have any particular questions, please contact us using the details below:</a:t>
            </a:r>
            <a:br>
              <a:rPr lang="en-GB" sz="2000" dirty="0">
                <a:solidFill>
                  <a:srgbClr val="000000"/>
                </a:solidFill>
                <a:latin typeface="Arial" panose="020B0604020202020204" pitchFamily="34" charset="0"/>
                <a:cs typeface="Arial" panose="020B0604020202020204" pitchFamily="34" charset="0"/>
              </a:rPr>
            </a:br>
            <a:r>
              <a:rPr lang="en-GB" sz="2000" dirty="0">
                <a:solidFill>
                  <a:srgbClr val="000000"/>
                </a:solidFill>
                <a:latin typeface="Arial" panose="020B0604020202020204" pitchFamily="34" charset="0"/>
                <a:cs typeface="Arial" panose="020B0604020202020204" pitchFamily="34" charset="0"/>
              </a:rPr>
              <a:t>Email: essexldpevaluation@essex.ac.uk</a:t>
            </a:r>
          </a:p>
        </p:txBody>
      </p:sp>
    </p:spTree>
    <p:extLst>
      <p:ext uri="{BB962C8B-B14F-4D97-AF65-F5344CB8AC3E}">
        <p14:creationId xmlns:p14="http://schemas.microsoft.com/office/powerpoint/2010/main" val="1385902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2564" y="2499515"/>
            <a:ext cx="8554915" cy="1606497"/>
          </a:xfrm>
        </p:spPr>
        <p:txBody>
          <a:bodyPr>
            <a:noAutofit/>
          </a:bodyPr>
          <a:lstStyle/>
          <a:p>
            <a:r>
              <a:rPr lang="en-GB" sz="4800" dirty="0"/>
              <a:t>1. Actions from October</a:t>
            </a:r>
          </a:p>
        </p:txBody>
      </p:sp>
    </p:spTree>
    <p:extLst>
      <p:ext uri="{BB962C8B-B14F-4D97-AF65-F5344CB8AC3E}">
        <p14:creationId xmlns:p14="http://schemas.microsoft.com/office/powerpoint/2010/main" val="2415526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0516"/>
            <a:ext cx="8229600" cy="1143000"/>
          </a:xfrm>
        </p:spPr>
        <p:txBody>
          <a:bodyPr>
            <a:normAutofit fontScale="90000"/>
          </a:bodyPr>
          <a:lstStyle/>
          <a:p>
            <a:pPr algn="l"/>
            <a:r>
              <a:rPr lang="en-GB" dirty="0"/>
              <a:t>October Actions – LDP team </a:t>
            </a:r>
            <a:r>
              <a:rPr lang="en-GB" sz="2700" dirty="0"/>
              <a:t>(core, delivery)</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143456510"/>
              </p:ext>
            </p:extLst>
          </p:nvPr>
        </p:nvGraphicFramePr>
        <p:xfrm>
          <a:off x="421574" y="1539845"/>
          <a:ext cx="8265226" cy="4784271"/>
        </p:xfrm>
        <a:graphic>
          <a:graphicData uri="http://schemas.openxmlformats.org/drawingml/2006/table">
            <a:tbl>
              <a:tblPr firstRow="1" bandRow="1">
                <a:tableStyleId>{5C22544A-7EE6-4342-B048-85BDC9FD1C3A}</a:tableStyleId>
              </a:tblPr>
              <a:tblGrid>
                <a:gridCol w="6531430">
                  <a:extLst>
                    <a:ext uri="{9D8B030D-6E8A-4147-A177-3AD203B41FA5}">
                      <a16:colId xmlns:a16="http://schemas.microsoft.com/office/drawing/2014/main" val="20000"/>
                    </a:ext>
                  </a:extLst>
                </a:gridCol>
                <a:gridCol w="1733796">
                  <a:extLst>
                    <a:ext uri="{9D8B030D-6E8A-4147-A177-3AD203B41FA5}">
                      <a16:colId xmlns:a16="http://schemas.microsoft.com/office/drawing/2014/main" val="20001"/>
                    </a:ext>
                  </a:extLst>
                </a:gridCol>
              </a:tblGrid>
              <a:tr h="370840">
                <a:tc>
                  <a:txBody>
                    <a:bodyPr/>
                    <a:lstStyle/>
                    <a:p>
                      <a:r>
                        <a:rPr lang="en-GB" sz="1700" dirty="0">
                          <a:latin typeface="Arial" panose="020B0604020202020204" pitchFamily="34" charset="0"/>
                          <a:cs typeface="Arial" panose="020B0604020202020204" pitchFamily="34" charset="0"/>
                        </a:rPr>
                        <a:t>Action</a:t>
                      </a:r>
                    </a:p>
                  </a:txBody>
                  <a:tcPr/>
                </a:tc>
                <a:tc>
                  <a:txBody>
                    <a:bodyPr/>
                    <a:lstStyle/>
                    <a:p>
                      <a:r>
                        <a:rPr lang="en-GB" sz="1700" dirty="0">
                          <a:latin typeface="Arial" panose="020B0604020202020204" pitchFamily="34" charset="0"/>
                          <a:cs typeface="Arial" panose="020B0604020202020204" pitchFamily="34" charset="0"/>
                        </a:rPr>
                        <a:t>Status</a:t>
                      </a:r>
                    </a:p>
                  </a:txBody>
                  <a:tcPr/>
                </a:tc>
                <a:extLst>
                  <a:ext uri="{0D108BD9-81ED-4DB2-BD59-A6C34878D82A}">
                    <a16:rowId xmlns:a16="http://schemas.microsoft.com/office/drawing/2014/main" val="10000"/>
                  </a:ext>
                </a:extLst>
              </a:tr>
              <a:tr h="370840">
                <a:tc>
                  <a:txBody>
                    <a:bodyPr/>
                    <a:lstStyle/>
                    <a:p>
                      <a:pPr marL="0" marR="0" lvl="0" indent="0" algn="l" defTabSz="457200" rtl="0" eaLnBrk="1" latinLnBrk="0" hangingPunct="1">
                        <a:lnSpc>
                          <a:spcPct val="100000"/>
                        </a:lnSpc>
                        <a:spcBef>
                          <a:spcPts val="0"/>
                        </a:spcBef>
                        <a:spcAft>
                          <a:spcPts val="0"/>
                        </a:spcAft>
                        <a:buNone/>
                      </a:pPr>
                      <a:r>
                        <a:rPr lang="en-GB" sz="1700" b="0" i="0" u="none" strike="noStrike" kern="1200" cap="none" spc="0" normalizeH="0" baseline="0" noProof="0" dirty="0">
                          <a:ln>
                            <a:noFill/>
                          </a:ln>
                          <a:solidFill>
                            <a:schemeClr val="accent2"/>
                          </a:solidFill>
                          <a:effectLst/>
                          <a:uLnTx/>
                          <a:uFillTx/>
                          <a:latin typeface="Arial" panose="020B0604020202020204" pitchFamily="34" charset="0"/>
                          <a:ea typeface="+mn-ea"/>
                          <a:cs typeface="Arial" panose="020B0604020202020204" pitchFamily="34" charset="0"/>
                        </a:rPr>
                        <a:t>Logic model for system level intervention/activities, e.g. ABCD, community Hub, Active environments- Tendring- ideally 1 month prior to start</a:t>
                      </a:r>
                      <a:endParaRPr lang="en-US" sz="1700" b="0" i="0" u="none" strike="noStrike" kern="1200" cap="none" spc="0" normalizeH="0" baseline="0" dirty="0">
                        <a:ln>
                          <a:noFill/>
                        </a:ln>
                        <a:solidFill>
                          <a:schemeClr val="accent2"/>
                        </a:solidFill>
                        <a:effectLst/>
                        <a:uLnTx/>
                        <a:uFillTx/>
                        <a:latin typeface="Arial" panose="020B0604020202020204" pitchFamily="34" charset="0"/>
                        <a:ea typeface="+mn-ea"/>
                        <a:cs typeface="Arial" panose="020B0604020202020204" pitchFamily="34" charset="0"/>
                      </a:endParaRPr>
                    </a:p>
                  </a:txBody>
                  <a:tcPr>
                    <a:solidFill>
                      <a:srgbClr val="FF0000"/>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700" dirty="0">
                          <a:solidFill>
                            <a:schemeClr val="accent2"/>
                          </a:solidFill>
                          <a:latin typeface="Arial" panose="020B0604020202020204" pitchFamily="34" charset="0"/>
                          <a:cs typeface="Arial" panose="020B0604020202020204" pitchFamily="34" charset="0"/>
                        </a:rPr>
                        <a:t>None received as yet</a:t>
                      </a:r>
                    </a:p>
                  </a:txBody>
                  <a:tcPr>
                    <a:solidFill>
                      <a:srgbClr val="FF0000"/>
                    </a:solidFill>
                  </a:tcPr>
                </a:tc>
                <a:extLst>
                  <a:ext uri="{0D108BD9-81ED-4DB2-BD59-A6C34878D82A}">
                    <a16:rowId xmlns:a16="http://schemas.microsoft.com/office/drawing/2014/main" val="10001"/>
                  </a:ext>
                </a:extLst>
              </a:tr>
              <a:tr h="370839">
                <a:tc>
                  <a:txBody>
                    <a:bodyPr/>
                    <a:lstStyle/>
                    <a:p>
                      <a:pPr marL="0" marR="0" lvl="0" indent="0" algn="l" defTabSz="457200" rtl="0" eaLnBrk="1" latinLnBrk="0" hangingPunct="1">
                        <a:lnSpc>
                          <a:spcPct val="100000"/>
                        </a:lnSpc>
                        <a:spcBef>
                          <a:spcPts val="0"/>
                        </a:spcBef>
                        <a:spcAft>
                          <a:spcPts val="0"/>
                        </a:spcAft>
                        <a:buClr>
                          <a:srgbClr val="00AFD8"/>
                        </a:buClr>
                        <a:buNone/>
                      </a:pPr>
                      <a:r>
                        <a:rPr lang="en-GB" sz="1700" b="0" i="0" u="none" strike="noStrike" kern="1200" cap="none" spc="0" normalizeH="0" baseline="0" noProof="0" dirty="0">
                          <a:ln>
                            <a:noFill/>
                          </a:ln>
                          <a:solidFill>
                            <a:schemeClr val="accent2"/>
                          </a:solidFill>
                          <a:effectLst/>
                          <a:uLnTx/>
                          <a:uFillTx/>
                          <a:latin typeface="Arial" panose="020B0604020202020204" pitchFamily="34" charset="0"/>
                          <a:ea typeface="+mn-ea"/>
                          <a:cs typeface="Arial" panose="020B0604020202020204" pitchFamily="34" charset="0"/>
                        </a:rPr>
                        <a:t>Confirm when and how follow-up data can be collected from Essex Assembly</a:t>
                      </a:r>
                      <a:endParaRPr lang="en-US" sz="1700" b="0" i="0" u="none" strike="noStrike" kern="1200" cap="none" spc="0" normalizeH="0" baseline="0" noProof="0" dirty="0">
                        <a:ln>
                          <a:noFill/>
                        </a:ln>
                        <a:solidFill>
                          <a:schemeClr val="accent2"/>
                        </a:solidFill>
                        <a:effectLst/>
                        <a:uLnTx/>
                        <a:uFillTx/>
                        <a:latin typeface="Arial" panose="020B0604020202020204" pitchFamily="34" charset="0"/>
                        <a:ea typeface="+mn-ea"/>
                        <a:cs typeface="Arial" panose="020B0604020202020204" pitchFamily="34" charset="0"/>
                      </a:endParaRPr>
                    </a:p>
                  </a:txBody>
                  <a:tcPr>
                    <a:solidFill>
                      <a:srgbClr val="FF0000"/>
                    </a:solidFill>
                  </a:tcPr>
                </a:tc>
                <a:tc>
                  <a:txBody>
                    <a:bodyPr/>
                    <a:lstStyle/>
                    <a:p>
                      <a:pPr lvl="0">
                        <a:buNone/>
                      </a:pPr>
                      <a:r>
                        <a:rPr lang="en-GB" sz="1700" dirty="0">
                          <a:solidFill>
                            <a:schemeClr val="accent2"/>
                          </a:solidFill>
                          <a:latin typeface="Arial" panose="020B0604020202020204" pitchFamily="34" charset="0"/>
                          <a:cs typeface="Arial" panose="020B0604020202020204" pitchFamily="34" charset="0"/>
                        </a:rPr>
                        <a:t>Awaiting details</a:t>
                      </a:r>
                    </a:p>
                  </a:txBody>
                  <a:tcPr>
                    <a:solidFill>
                      <a:srgbClr val="FF0000"/>
                    </a:solidFill>
                  </a:tcPr>
                </a:tc>
                <a:extLst>
                  <a:ext uri="{0D108BD9-81ED-4DB2-BD59-A6C34878D82A}">
                    <a16:rowId xmlns:a16="http://schemas.microsoft.com/office/drawing/2014/main" val="2909502050"/>
                  </a:ext>
                </a:extLst>
              </a:tr>
              <a:tr h="725351">
                <a:tc>
                  <a:txBody>
                    <a:bodyPr/>
                    <a:lstStyle/>
                    <a:p>
                      <a:pPr marL="0" indent="0">
                        <a:lnSpc>
                          <a:spcPct val="120000"/>
                        </a:lnSpc>
                        <a:spcAft>
                          <a:spcPts val="600"/>
                        </a:spcAft>
                        <a:buFont typeface="+mj-lt"/>
                        <a:buNone/>
                      </a:pPr>
                      <a:r>
                        <a:rPr lang="en-GB" sz="1700" dirty="0">
                          <a:solidFill>
                            <a:schemeClr val="accent2"/>
                          </a:solidFill>
                          <a:latin typeface="Arial" panose="020B0604020202020204" pitchFamily="34" charset="0"/>
                          <a:cs typeface="Arial" panose="020B0604020202020204" pitchFamily="34" charset="0"/>
                        </a:rPr>
                        <a:t>Confirm date for workshop on reflections on process learning report</a:t>
                      </a:r>
                      <a:endParaRPr lang="en-US" sz="1700" b="0" i="0" u="none" strike="noStrike" kern="1200" cap="none" spc="0" normalizeH="0" baseline="0" dirty="0" err="1">
                        <a:ln>
                          <a:noFill/>
                        </a:ln>
                        <a:solidFill>
                          <a:schemeClr val="accent2"/>
                        </a:solidFill>
                        <a:effectLst/>
                        <a:uLnTx/>
                        <a:uFillTx/>
                        <a:latin typeface="Arial" panose="020B0604020202020204" pitchFamily="34" charset="0"/>
                        <a:ea typeface="+mn-ea"/>
                        <a:cs typeface="Arial" panose="020B0604020202020204" pitchFamily="34" charset="0"/>
                      </a:endParaRPr>
                    </a:p>
                  </a:txBody>
                  <a:tcPr>
                    <a:solidFill>
                      <a:srgbClr val="02AE23"/>
                    </a:solidFill>
                  </a:tcPr>
                </a:tc>
                <a:tc>
                  <a:txBody>
                    <a:bodyPr/>
                    <a:lstStyle/>
                    <a:p>
                      <a:pPr lvl="0">
                        <a:buNone/>
                      </a:pPr>
                      <a:r>
                        <a:rPr lang="en-GB" sz="1700" dirty="0">
                          <a:solidFill>
                            <a:schemeClr val="accent2"/>
                          </a:solidFill>
                          <a:latin typeface="Arial" panose="020B0604020202020204" pitchFamily="34" charset="0"/>
                          <a:cs typeface="Arial" panose="020B0604020202020204" pitchFamily="34" charset="0"/>
                        </a:rPr>
                        <a:t>15</a:t>
                      </a:r>
                      <a:r>
                        <a:rPr lang="en-GB" sz="1700" baseline="30000" dirty="0">
                          <a:solidFill>
                            <a:schemeClr val="accent2"/>
                          </a:solidFill>
                          <a:latin typeface="Arial" panose="020B0604020202020204" pitchFamily="34" charset="0"/>
                          <a:cs typeface="Arial" panose="020B0604020202020204" pitchFamily="34" charset="0"/>
                        </a:rPr>
                        <a:t>th</a:t>
                      </a:r>
                      <a:r>
                        <a:rPr lang="en-GB" sz="1700" dirty="0">
                          <a:solidFill>
                            <a:schemeClr val="accent2"/>
                          </a:solidFill>
                          <a:latin typeface="Arial" panose="020B0604020202020204" pitchFamily="34" charset="0"/>
                          <a:cs typeface="Arial" panose="020B0604020202020204" pitchFamily="34" charset="0"/>
                        </a:rPr>
                        <a:t> Dec?</a:t>
                      </a:r>
                    </a:p>
                  </a:txBody>
                  <a:tcPr>
                    <a:solidFill>
                      <a:srgbClr val="02AE23"/>
                    </a:solidFill>
                  </a:tcPr>
                </a:tc>
                <a:extLst>
                  <a:ext uri="{0D108BD9-81ED-4DB2-BD59-A6C34878D82A}">
                    <a16:rowId xmlns:a16="http://schemas.microsoft.com/office/drawing/2014/main" val="10003"/>
                  </a:ext>
                </a:extLst>
              </a:tr>
              <a:tr h="9906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700" dirty="0">
                          <a:solidFill>
                            <a:schemeClr val="accent2"/>
                          </a:solidFill>
                          <a:latin typeface="Arial" panose="020B0604020202020204" pitchFamily="34" charset="0"/>
                          <a:cs typeface="Arial" panose="020B0604020202020204" pitchFamily="34" charset="0"/>
                        </a:rPr>
                        <a:t>Any more recommendations for system level interviews for hard-wiring, active environment, social movements and unusual suspects research questions by 16</a:t>
                      </a:r>
                      <a:r>
                        <a:rPr lang="en-GB" sz="1700" baseline="30000" dirty="0">
                          <a:solidFill>
                            <a:schemeClr val="accent2"/>
                          </a:solidFill>
                          <a:latin typeface="Arial" panose="020B0604020202020204" pitchFamily="34" charset="0"/>
                          <a:cs typeface="Arial" panose="020B0604020202020204" pitchFamily="34" charset="0"/>
                        </a:rPr>
                        <a:t>th</a:t>
                      </a:r>
                      <a:r>
                        <a:rPr lang="en-GB" sz="1700" dirty="0">
                          <a:solidFill>
                            <a:schemeClr val="accent2"/>
                          </a:solidFill>
                          <a:latin typeface="Arial" panose="020B0604020202020204" pitchFamily="34" charset="0"/>
                          <a:cs typeface="Arial" panose="020B0604020202020204" pitchFamily="34" charset="0"/>
                        </a:rPr>
                        <a:t> November</a:t>
                      </a:r>
                      <a:endParaRPr lang="en-US" sz="1700" b="0" i="0" u="none" strike="noStrike" kern="1200" cap="none" spc="0" normalizeH="0" baseline="0" dirty="0" err="1">
                        <a:ln>
                          <a:noFill/>
                        </a:ln>
                        <a:solidFill>
                          <a:schemeClr val="accent2"/>
                        </a:solidFill>
                        <a:effectLst/>
                        <a:uLnTx/>
                        <a:uFillTx/>
                        <a:latin typeface="Arial" panose="020B0604020202020204" pitchFamily="34" charset="0"/>
                        <a:ea typeface="+mn-ea"/>
                        <a:cs typeface="Arial" panose="020B0604020202020204" pitchFamily="34" charset="0"/>
                      </a:endParaRPr>
                    </a:p>
                  </a:txBody>
                  <a:tcPr>
                    <a:solidFill>
                      <a:srgbClr val="FFC000"/>
                    </a:solidFill>
                  </a:tcPr>
                </a:tc>
                <a:tc>
                  <a:txBody>
                    <a:bodyPr/>
                    <a:lstStyle/>
                    <a:p>
                      <a:pPr lvl="0">
                        <a:buNone/>
                      </a:pPr>
                      <a:r>
                        <a:rPr lang="en-GB" sz="1700" dirty="0">
                          <a:solidFill>
                            <a:schemeClr val="accent2"/>
                          </a:solidFill>
                          <a:latin typeface="Arial" panose="020B0604020202020204" pitchFamily="34" charset="0"/>
                          <a:cs typeface="Arial" panose="020B0604020202020204" pitchFamily="34" charset="0"/>
                        </a:rPr>
                        <a:t>Ongoing</a:t>
                      </a:r>
                    </a:p>
                  </a:txBody>
                  <a:tcPr>
                    <a:solidFill>
                      <a:srgbClr val="FFC000"/>
                    </a:solidFill>
                  </a:tcPr>
                </a:tc>
                <a:extLst>
                  <a:ext uri="{0D108BD9-81ED-4DB2-BD59-A6C34878D82A}">
                    <a16:rowId xmlns:a16="http://schemas.microsoft.com/office/drawing/2014/main" val="10004"/>
                  </a:ext>
                </a:extLst>
              </a:tr>
              <a:tr h="37083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700" dirty="0">
                          <a:solidFill>
                            <a:schemeClr val="accent2"/>
                          </a:solidFill>
                          <a:latin typeface="Arial" panose="020B0604020202020204" pitchFamily="34" charset="0"/>
                          <a:cs typeface="Arial" panose="020B0604020202020204" pitchFamily="34" charset="0"/>
                        </a:rPr>
                        <a:t>Discuss approach to mapping the system and confirm with evaluation by 23</a:t>
                      </a:r>
                      <a:r>
                        <a:rPr lang="en-GB" sz="1700" baseline="30000" dirty="0">
                          <a:solidFill>
                            <a:schemeClr val="accent2"/>
                          </a:solidFill>
                          <a:latin typeface="Arial" panose="020B0604020202020204" pitchFamily="34" charset="0"/>
                          <a:cs typeface="Arial" panose="020B0604020202020204" pitchFamily="34" charset="0"/>
                        </a:rPr>
                        <a:t>rd</a:t>
                      </a:r>
                      <a:r>
                        <a:rPr lang="en-GB" sz="1700" dirty="0">
                          <a:solidFill>
                            <a:schemeClr val="accent2"/>
                          </a:solidFill>
                          <a:latin typeface="Arial" panose="020B0604020202020204" pitchFamily="34" charset="0"/>
                          <a:cs typeface="Arial" panose="020B0604020202020204" pitchFamily="34" charset="0"/>
                        </a:rPr>
                        <a:t> November</a:t>
                      </a:r>
                      <a:endParaRPr lang="en-US" sz="1700" b="0" i="0" u="none" strike="noStrike" kern="1200" cap="none" spc="0" normalizeH="0" baseline="0" dirty="0" err="1">
                        <a:ln>
                          <a:noFill/>
                        </a:ln>
                        <a:solidFill>
                          <a:schemeClr val="accent2"/>
                        </a:solidFill>
                        <a:effectLst/>
                        <a:uLnTx/>
                        <a:uFillTx/>
                        <a:latin typeface="Arial" panose="020B0604020202020204" pitchFamily="34" charset="0"/>
                        <a:ea typeface="+mn-ea"/>
                        <a:cs typeface="Arial" panose="020B0604020202020204" pitchFamily="34" charset="0"/>
                      </a:endParaRPr>
                    </a:p>
                  </a:txBody>
                  <a:tcPr>
                    <a:solidFill>
                      <a:srgbClr val="FF0000"/>
                    </a:solidFill>
                  </a:tcPr>
                </a:tc>
                <a:tc>
                  <a:txBody>
                    <a:bodyPr/>
                    <a:lstStyle/>
                    <a:p>
                      <a:pPr lvl="0">
                        <a:buNone/>
                      </a:pPr>
                      <a:r>
                        <a:rPr lang="en-GB" sz="1700" dirty="0">
                          <a:solidFill>
                            <a:schemeClr val="accent2"/>
                          </a:solidFill>
                          <a:latin typeface="Arial" panose="020B0604020202020204" pitchFamily="34" charset="0"/>
                          <a:cs typeface="Arial" panose="020B0604020202020204" pitchFamily="34" charset="0"/>
                        </a:rPr>
                        <a:t>Awaiting details</a:t>
                      </a:r>
                    </a:p>
                  </a:txBody>
                  <a:tcPr>
                    <a:solidFill>
                      <a:srgbClr val="FF0000"/>
                    </a:solidFill>
                  </a:tcPr>
                </a:tc>
                <a:extLst>
                  <a:ext uri="{0D108BD9-81ED-4DB2-BD59-A6C34878D82A}">
                    <a16:rowId xmlns:a16="http://schemas.microsoft.com/office/drawing/2014/main" val="10005"/>
                  </a:ext>
                </a:extLst>
              </a:tr>
              <a:tr h="37083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700" dirty="0">
                          <a:solidFill>
                            <a:schemeClr val="accent2"/>
                          </a:solidFill>
                          <a:latin typeface="Arial" panose="020B0604020202020204" pitchFamily="34" charset="0"/>
                          <a:cs typeface="Arial" panose="020B0604020202020204" pitchFamily="34" charset="0"/>
                        </a:rPr>
                        <a:t>Complete mapping of LDP activities/investments to LDP on a page</a:t>
                      </a:r>
                      <a:endParaRPr lang="en-US" sz="1700" b="0" i="0" u="none" strike="noStrike" kern="1200" cap="none" spc="0" normalizeH="0" baseline="0" dirty="0" err="1">
                        <a:ln>
                          <a:noFill/>
                        </a:ln>
                        <a:solidFill>
                          <a:schemeClr val="accent2"/>
                        </a:solidFill>
                        <a:effectLst/>
                        <a:uLnTx/>
                        <a:uFillTx/>
                        <a:latin typeface="Arial" panose="020B0604020202020204" pitchFamily="34" charset="0"/>
                        <a:ea typeface="+mn-ea"/>
                        <a:cs typeface="Arial" panose="020B0604020202020204" pitchFamily="34" charset="0"/>
                      </a:endParaRPr>
                    </a:p>
                  </a:txBody>
                  <a:tcPr>
                    <a:solidFill>
                      <a:srgbClr val="FFC000"/>
                    </a:solidFill>
                  </a:tcPr>
                </a:tc>
                <a:tc>
                  <a:txBody>
                    <a:bodyPr/>
                    <a:lstStyle/>
                    <a:p>
                      <a:pPr lvl="0">
                        <a:buNone/>
                      </a:pPr>
                      <a:r>
                        <a:rPr lang="en-GB" sz="1700" dirty="0">
                          <a:solidFill>
                            <a:schemeClr val="accent2"/>
                          </a:solidFill>
                          <a:latin typeface="Arial" panose="020B0604020202020204" pitchFamily="34" charset="0"/>
                          <a:cs typeface="Arial" panose="020B0604020202020204" pitchFamily="34" charset="0"/>
                        </a:rPr>
                        <a:t>Ongoing</a:t>
                      </a:r>
                    </a:p>
                  </a:txBody>
                  <a:tcPr>
                    <a:solidFill>
                      <a:srgbClr val="FFC000"/>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293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7928"/>
            <a:ext cx="8229600" cy="1143000"/>
          </a:xfrm>
        </p:spPr>
        <p:txBody>
          <a:bodyPr>
            <a:noAutofit/>
          </a:bodyPr>
          <a:lstStyle/>
          <a:p>
            <a:pPr algn="l"/>
            <a:r>
              <a:rPr lang="en-GB" sz="3200" dirty="0"/>
              <a:t>Key evaluation activities for October</a:t>
            </a:r>
          </a:p>
        </p:txBody>
      </p:sp>
      <p:graphicFrame>
        <p:nvGraphicFramePr>
          <p:cNvPr id="4" name="Table 3"/>
          <p:cNvGraphicFramePr>
            <a:graphicFrameLocks noGrp="1"/>
          </p:cNvGraphicFramePr>
          <p:nvPr>
            <p:extLst>
              <p:ext uri="{D42A27DB-BD31-4B8C-83A1-F6EECF244321}">
                <p14:modId xmlns:p14="http://schemas.microsoft.com/office/powerpoint/2010/main" val="2055794112"/>
              </p:ext>
            </p:extLst>
          </p:nvPr>
        </p:nvGraphicFramePr>
        <p:xfrm>
          <a:off x="457200" y="1807909"/>
          <a:ext cx="8265226" cy="3754120"/>
        </p:xfrm>
        <a:graphic>
          <a:graphicData uri="http://schemas.openxmlformats.org/drawingml/2006/table">
            <a:tbl>
              <a:tblPr firstRow="1" bandRow="1">
                <a:tableStyleId>{5C22544A-7EE6-4342-B048-85BDC9FD1C3A}</a:tableStyleId>
              </a:tblPr>
              <a:tblGrid>
                <a:gridCol w="6531430">
                  <a:extLst>
                    <a:ext uri="{9D8B030D-6E8A-4147-A177-3AD203B41FA5}">
                      <a16:colId xmlns:a16="http://schemas.microsoft.com/office/drawing/2014/main" val="20000"/>
                    </a:ext>
                  </a:extLst>
                </a:gridCol>
                <a:gridCol w="1733796">
                  <a:extLst>
                    <a:ext uri="{9D8B030D-6E8A-4147-A177-3AD203B41FA5}">
                      <a16:colId xmlns:a16="http://schemas.microsoft.com/office/drawing/2014/main" val="20001"/>
                    </a:ext>
                  </a:extLst>
                </a:gridCol>
              </a:tblGrid>
              <a:tr h="370840">
                <a:tc>
                  <a:txBody>
                    <a:bodyPr/>
                    <a:lstStyle/>
                    <a:p>
                      <a:r>
                        <a:rPr lang="en-GB" sz="1600" dirty="0"/>
                        <a:t>Activity</a:t>
                      </a:r>
                    </a:p>
                  </a:txBody>
                  <a:tcPr/>
                </a:tc>
                <a:tc>
                  <a:txBody>
                    <a:bodyPr/>
                    <a:lstStyle/>
                    <a:p>
                      <a:r>
                        <a:rPr lang="en-GB" sz="1600" dirty="0"/>
                        <a:t>Status</a:t>
                      </a:r>
                    </a:p>
                  </a:txBody>
                  <a:tcPr/>
                </a:tc>
                <a:extLst>
                  <a:ext uri="{0D108BD9-81ED-4DB2-BD59-A6C34878D82A}">
                    <a16:rowId xmlns:a16="http://schemas.microsoft.com/office/drawing/2014/main" val="10000"/>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a:solidFill>
                            <a:srgbClr val="000000"/>
                          </a:solidFill>
                          <a:latin typeface="Arial" panose="020B0604020202020204" pitchFamily="34" charset="0"/>
                          <a:cs typeface="Arial" panose="020B0604020202020204" pitchFamily="34" charset="0"/>
                        </a:rPr>
                        <a:t>PEM evaluation commence and finalise remaining</a:t>
                      </a:r>
                      <a:r>
                        <a:rPr lang="en-GB" sz="1600" baseline="0" dirty="0">
                          <a:solidFill>
                            <a:srgbClr val="000000"/>
                          </a:solidFill>
                          <a:latin typeface="Arial" panose="020B0604020202020204" pitchFamily="34" charset="0"/>
                          <a:cs typeface="Arial" panose="020B0604020202020204" pitchFamily="34" charset="0"/>
                        </a:rPr>
                        <a:t> components</a:t>
                      </a:r>
                      <a:endParaRPr lang="en-GB" sz="1600" dirty="0">
                        <a:solidFill>
                          <a:srgbClr val="000000"/>
                        </a:solidFill>
                        <a:latin typeface="Arial" panose="020B0604020202020204" pitchFamily="34" charset="0"/>
                        <a:cs typeface="Arial" panose="020B0604020202020204" pitchFamily="34" charset="0"/>
                      </a:endParaRPr>
                    </a:p>
                  </a:txBody>
                  <a:tcPr>
                    <a:solidFill>
                      <a:srgbClr val="FFC000"/>
                    </a:solidFill>
                  </a:tcPr>
                </a:tc>
                <a:tc>
                  <a:txBody>
                    <a:bodyPr/>
                    <a:lstStyle/>
                    <a:p>
                      <a:r>
                        <a:rPr lang="en-GB" sz="1600" dirty="0">
                          <a:solidFill>
                            <a:schemeClr val="accent2"/>
                          </a:solidFill>
                          <a:latin typeface="Arial" panose="020B0604020202020204" pitchFamily="34" charset="0"/>
                          <a:cs typeface="Arial" panose="020B0604020202020204" pitchFamily="34" charset="0"/>
                        </a:rPr>
                        <a:t>Elements</a:t>
                      </a:r>
                      <a:r>
                        <a:rPr lang="en-GB" sz="1600" baseline="0" dirty="0">
                          <a:solidFill>
                            <a:schemeClr val="accent2"/>
                          </a:solidFill>
                          <a:latin typeface="Arial" panose="020B0604020202020204" pitchFamily="34" charset="0"/>
                          <a:cs typeface="Arial" panose="020B0604020202020204" pitchFamily="34" charset="0"/>
                        </a:rPr>
                        <a:t> started</a:t>
                      </a:r>
                      <a:endParaRPr lang="en-GB" sz="1600" dirty="0">
                        <a:solidFill>
                          <a:schemeClr val="accent2"/>
                        </a:solidFill>
                        <a:latin typeface="Arial" panose="020B0604020202020204" pitchFamily="34" charset="0"/>
                        <a:cs typeface="Arial" panose="020B0604020202020204" pitchFamily="34" charset="0"/>
                      </a:endParaRPr>
                    </a:p>
                  </a:txBody>
                  <a:tcPr>
                    <a:solidFill>
                      <a:srgbClr val="FFC000"/>
                    </a:solidFill>
                  </a:tcPr>
                </a:tc>
                <a:extLst>
                  <a:ext uri="{0D108BD9-81ED-4DB2-BD59-A6C34878D82A}">
                    <a16:rowId xmlns:a16="http://schemas.microsoft.com/office/drawing/2014/main" val="10001"/>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a:solidFill>
                            <a:srgbClr val="000000"/>
                          </a:solidFill>
                          <a:latin typeface="Arial" panose="020B0604020202020204" pitchFamily="34" charset="0"/>
                          <a:cs typeface="Arial" panose="020B0604020202020204" pitchFamily="34" charset="0"/>
                        </a:rPr>
                        <a:t>State of Life launch </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600" dirty="0">
                        <a:solidFill>
                          <a:schemeClr val="accent2"/>
                        </a:solidFill>
                        <a:latin typeface="Arial" panose="020B0604020202020204" pitchFamily="34" charset="0"/>
                        <a:cs typeface="Arial" panose="020B0604020202020204" pitchFamily="34" charset="0"/>
                      </a:endParaRPr>
                    </a:p>
                  </a:txBody>
                  <a:tcPr>
                    <a:solidFill>
                      <a:srgbClr val="02AE23"/>
                    </a:solidFill>
                  </a:tcPr>
                </a:tc>
                <a:tc>
                  <a:txBody>
                    <a:bodyPr/>
                    <a:lstStyle/>
                    <a:p>
                      <a:r>
                        <a:rPr lang="en-GB" sz="1600" dirty="0">
                          <a:solidFill>
                            <a:schemeClr val="accent2"/>
                          </a:solidFill>
                          <a:latin typeface="Arial" panose="020B0604020202020204" pitchFamily="34" charset="0"/>
                          <a:cs typeface="Arial" panose="020B0604020202020204" pitchFamily="34" charset="0"/>
                        </a:rPr>
                        <a:t>Survey</a:t>
                      </a:r>
                      <a:r>
                        <a:rPr lang="en-GB" sz="1600" baseline="0" dirty="0">
                          <a:solidFill>
                            <a:schemeClr val="accent2"/>
                          </a:solidFill>
                          <a:latin typeface="Arial" panose="020B0604020202020204" pitchFamily="34" charset="0"/>
                          <a:cs typeface="Arial" panose="020B0604020202020204" pitchFamily="34" charset="0"/>
                        </a:rPr>
                        <a:t> is live</a:t>
                      </a:r>
                      <a:endParaRPr lang="en-GB" sz="1600" dirty="0">
                        <a:solidFill>
                          <a:schemeClr val="accent2"/>
                        </a:solidFill>
                        <a:latin typeface="Arial" panose="020B0604020202020204" pitchFamily="34" charset="0"/>
                        <a:cs typeface="Arial" panose="020B0604020202020204" pitchFamily="34" charset="0"/>
                      </a:endParaRPr>
                    </a:p>
                  </a:txBody>
                  <a:tcPr>
                    <a:solidFill>
                      <a:srgbClr val="02AE23"/>
                    </a:solidFill>
                  </a:tcPr>
                </a:tc>
                <a:extLst>
                  <a:ext uri="{0D108BD9-81ED-4DB2-BD59-A6C34878D82A}">
                    <a16:rowId xmlns:a16="http://schemas.microsoft.com/office/drawing/2014/main" val="10002"/>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a:solidFill>
                            <a:srgbClr val="000000"/>
                          </a:solidFill>
                          <a:latin typeface="Arial" panose="020B0604020202020204" pitchFamily="34" charset="0"/>
                          <a:cs typeface="Arial" panose="020B0604020202020204" pitchFamily="34" charset="0"/>
                        </a:rPr>
                        <a:t>Workshop for Process Learning report</a:t>
                      </a:r>
                      <a:endParaRPr lang="en-GB" sz="1600" dirty="0">
                        <a:solidFill>
                          <a:schemeClr val="accent2"/>
                        </a:solidFill>
                        <a:latin typeface="Arial" panose="020B0604020202020204" pitchFamily="34" charset="0"/>
                        <a:cs typeface="Arial" panose="020B0604020202020204" pitchFamily="34" charset="0"/>
                      </a:endParaRPr>
                    </a:p>
                  </a:txBody>
                  <a:tcPr>
                    <a:solidFill>
                      <a:srgbClr val="02AE23"/>
                    </a:solidFill>
                  </a:tcPr>
                </a:tc>
                <a:tc>
                  <a:txBody>
                    <a:bodyPr/>
                    <a:lstStyle/>
                    <a:p>
                      <a:r>
                        <a:rPr lang="en-GB" sz="1600" dirty="0">
                          <a:solidFill>
                            <a:schemeClr val="accent2"/>
                          </a:solidFill>
                          <a:latin typeface="Arial" panose="020B0604020202020204" pitchFamily="34" charset="0"/>
                          <a:cs typeface="Arial" panose="020B0604020202020204" pitchFamily="34" charset="0"/>
                        </a:rPr>
                        <a:t>Core team</a:t>
                      </a:r>
                      <a:r>
                        <a:rPr lang="en-GB" sz="1600" baseline="0" dirty="0">
                          <a:solidFill>
                            <a:schemeClr val="accent2"/>
                          </a:solidFill>
                          <a:latin typeface="Arial" panose="020B0604020202020204" pitchFamily="34" charset="0"/>
                          <a:cs typeface="Arial" panose="020B0604020202020204" pitchFamily="34" charset="0"/>
                        </a:rPr>
                        <a:t> leading</a:t>
                      </a:r>
                      <a:endParaRPr lang="en-GB" sz="1600" dirty="0">
                        <a:solidFill>
                          <a:schemeClr val="accent2"/>
                        </a:solidFill>
                        <a:latin typeface="Arial" panose="020B0604020202020204" pitchFamily="34" charset="0"/>
                        <a:cs typeface="Arial" panose="020B0604020202020204" pitchFamily="34" charset="0"/>
                      </a:endParaRPr>
                    </a:p>
                  </a:txBody>
                  <a:tcPr>
                    <a:solidFill>
                      <a:srgbClr val="02AE23"/>
                    </a:solidFill>
                  </a:tcPr>
                </a:tc>
                <a:extLst>
                  <a:ext uri="{0D108BD9-81ED-4DB2-BD59-A6C34878D82A}">
                    <a16:rowId xmlns:a16="http://schemas.microsoft.com/office/drawing/2014/main" val="10009"/>
                  </a:ext>
                </a:extLst>
              </a:tr>
              <a:tr h="370840">
                <a:tc>
                  <a:txBody>
                    <a:bodyPr/>
                    <a:lstStyle/>
                    <a:p>
                      <a:pPr marL="0" indent="0">
                        <a:lnSpc>
                          <a:spcPct val="120000"/>
                        </a:lnSpc>
                        <a:spcBef>
                          <a:spcPts val="0"/>
                        </a:spcBef>
                        <a:spcAft>
                          <a:spcPts val="600"/>
                        </a:spcAft>
                        <a:buFont typeface="+mj-lt"/>
                        <a:buNone/>
                      </a:pPr>
                      <a:r>
                        <a:rPr lang="en-GB" sz="1600" dirty="0">
                          <a:solidFill>
                            <a:srgbClr val="000000"/>
                          </a:solidFill>
                          <a:latin typeface="Arial" panose="020B0604020202020204" pitchFamily="34" charset="0"/>
                          <a:cs typeface="Arial" panose="020B0604020202020204" pitchFamily="34" charset="0"/>
                        </a:rPr>
                        <a:t>Conduct and analyse interviews with stakeholder in the whole system </a:t>
                      </a:r>
                    </a:p>
                  </a:txBody>
                  <a:tcPr>
                    <a:solidFill>
                      <a:srgbClr val="FFC000"/>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a:solidFill>
                            <a:schemeClr val="accent2"/>
                          </a:solidFill>
                          <a:latin typeface="Arial" panose="020B0604020202020204" pitchFamily="34" charset="0"/>
                          <a:cs typeface="Arial" panose="020B0604020202020204" pitchFamily="34" charset="0"/>
                        </a:rPr>
                        <a:t>Ongoing</a:t>
                      </a:r>
                    </a:p>
                  </a:txBody>
                  <a:tcPr>
                    <a:solidFill>
                      <a:srgbClr val="FFC000"/>
                    </a:solidFill>
                  </a:tcPr>
                </a:tc>
                <a:extLst>
                  <a:ext uri="{0D108BD9-81ED-4DB2-BD59-A6C34878D82A}">
                    <a16:rowId xmlns:a16="http://schemas.microsoft.com/office/drawing/2014/main" val="10004"/>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a:solidFill>
                            <a:schemeClr val="accent2"/>
                          </a:solidFill>
                          <a:latin typeface="Arial" panose="020B0604020202020204" pitchFamily="34" charset="0"/>
                          <a:cs typeface="Arial" panose="020B0604020202020204" pitchFamily="34" charset="0"/>
                        </a:rPr>
                        <a:t>Qualitative analysis for whole</a:t>
                      </a:r>
                      <a:r>
                        <a:rPr lang="en-GB" sz="1600" baseline="0" dirty="0">
                          <a:solidFill>
                            <a:schemeClr val="accent2"/>
                          </a:solidFill>
                          <a:latin typeface="Arial" panose="020B0604020202020204" pitchFamily="34" charset="0"/>
                          <a:cs typeface="Arial" panose="020B0604020202020204" pitchFamily="34" charset="0"/>
                        </a:rPr>
                        <a:t> systems research</a:t>
                      </a:r>
                      <a:endParaRPr lang="en-GB" sz="1600" dirty="0">
                        <a:solidFill>
                          <a:schemeClr val="accent2"/>
                        </a:solidFill>
                        <a:latin typeface="Arial" panose="020B0604020202020204" pitchFamily="34" charset="0"/>
                        <a:cs typeface="Arial" panose="020B0604020202020204" pitchFamily="34" charset="0"/>
                      </a:endParaRPr>
                    </a:p>
                  </a:txBody>
                  <a:tcPr>
                    <a:solidFill>
                      <a:srgbClr val="FFC000"/>
                    </a:solidFill>
                  </a:tcPr>
                </a:tc>
                <a:tc>
                  <a:txBody>
                    <a:bodyPr/>
                    <a:lstStyle/>
                    <a:p>
                      <a:r>
                        <a:rPr lang="en-GB" sz="1600" dirty="0">
                          <a:solidFill>
                            <a:schemeClr val="accent2"/>
                          </a:solidFill>
                          <a:latin typeface="Arial" panose="020B0604020202020204" pitchFamily="34" charset="0"/>
                          <a:cs typeface="Arial" panose="020B0604020202020204" pitchFamily="34" charset="0"/>
                        </a:rPr>
                        <a:t>Ongoing</a:t>
                      </a:r>
                    </a:p>
                  </a:txBody>
                  <a:tcPr>
                    <a:solidFill>
                      <a:srgbClr val="FFC000"/>
                    </a:solidFill>
                  </a:tcPr>
                </a:tc>
                <a:extLst>
                  <a:ext uri="{0D108BD9-81ED-4DB2-BD59-A6C34878D82A}">
                    <a16:rowId xmlns:a16="http://schemas.microsoft.com/office/drawing/2014/main" val="10007"/>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a:solidFill>
                            <a:schemeClr val="accent2"/>
                          </a:solidFill>
                          <a:latin typeface="Arial" panose="020B0604020202020204" pitchFamily="34" charset="0"/>
                          <a:cs typeface="Arial" panose="020B0604020202020204" pitchFamily="34" charset="0"/>
                        </a:rPr>
                        <a:t>Further ‘closer look’ work about embedding evaluation</a:t>
                      </a:r>
                    </a:p>
                  </a:txBody>
                  <a:tcPr>
                    <a:solidFill>
                      <a:srgbClr val="FFC000"/>
                    </a:solidFill>
                  </a:tcPr>
                </a:tc>
                <a:tc>
                  <a:txBody>
                    <a:bodyPr/>
                    <a:lstStyle/>
                    <a:p>
                      <a:r>
                        <a:rPr lang="en-GB" sz="1600" dirty="0">
                          <a:solidFill>
                            <a:schemeClr val="accent2"/>
                          </a:solidFill>
                          <a:latin typeface="Arial" panose="020B0604020202020204" pitchFamily="34" charset="0"/>
                          <a:cs typeface="Arial" panose="020B0604020202020204" pitchFamily="34" charset="0"/>
                        </a:rPr>
                        <a:t>Ongoing</a:t>
                      </a:r>
                    </a:p>
                  </a:txBody>
                  <a:tcPr>
                    <a:solidFill>
                      <a:srgbClr val="FFC000"/>
                    </a:solidFill>
                  </a:tcPr>
                </a:tc>
                <a:extLst>
                  <a:ext uri="{0D108BD9-81ED-4DB2-BD59-A6C34878D82A}">
                    <a16:rowId xmlns:a16="http://schemas.microsoft.com/office/drawing/2014/main" val="10005"/>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a:solidFill>
                            <a:schemeClr val="accent2"/>
                          </a:solidFill>
                          <a:latin typeface="Arial" panose="020B0604020202020204" pitchFamily="34" charset="0"/>
                          <a:cs typeface="Arial" panose="020B0604020202020204" pitchFamily="34" charset="0"/>
                        </a:rPr>
                        <a:t>Collect follow-up data from Essex Assembly</a:t>
                      </a:r>
                    </a:p>
                  </a:txBody>
                  <a:tcPr>
                    <a:solidFill>
                      <a:srgbClr val="FF0000"/>
                    </a:solidFill>
                  </a:tcPr>
                </a:tc>
                <a:tc>
                  <a:txBody>
                    <a:bodyPr/>
                    <a:lstStyle/>
                    <a:p>
                      <a:r>
                        <a:rPr lang="en-GB" sz="1600" dirty="0">
                          <a:solidFill>
                            <a:schemeClr val="accent2"/>
                          </a:solidFill>
                          <a:latin typeface="Arial" panose="020B0604020202020204" pitchFamily="34" charset="0"/>
                          <a:cs typeface="Arial" panose="020B0604020202020204" pitchFamily="34" charset="0"/>
                        </a:rPr>
                        <a:t>Incomplete</a:t>
                      </a:r>
                    </a:p>
                  </a:txBody>
                  <a:tcPr>
                    <a:solidFill>
                      <a:srgbClr val="FF0000"/>
                    </a:solidFill>
                  </a:tcPr>
                </a:tc>
                <a:extLst>
                  <a:ext uri="{0D108BD9-81ED-4DB2-BD59-A6C34878D82A}">
                    <a16:rowId xmlns:a16="http://schemas.microsoft.com/office/drawing/2014/main" val="10006"/>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a:solidFill>
                            <a:schemeClr val="accent2"/>
                          </a:solidFill>
                          <a:latin typeface="Arial" panose="020B0604020202020204" pitchFamily="34" charset="0"/>
                          <a:cs typeface="Arial" panose="020B0604020202020204" pitchFamily="34" charset="0"/>
                        </a:rPr>
                        <a:t>Continue with Test and Learn data collection</a:t>
                      </a:r>
                    </a:p>
                  </a:txBody>
                  <a:tcPr>
                    <a:solidFill>
                      <a:srgbClr val="FFC000"/>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dirty="0">
                          <a:solidFill>
                            <a:schemeClr val="accent2"/>
                          </a:solidFill>
                          <a:latin typeface="Arial" panose="020B0604020202020204" pitchFamily="34" charset="0"/>
                          <a:cs typeface="Arial" panose="020B0604020202020204" pitchFamily="34" charset="0"/>
                        </a:rPr>
                        <a:t>Ongoing</a:t>
                      </a:r>
                    </a:p>
                  </a:txBody>
                  <a:tcPr>
                    <a:solidFill>
                      <a:srgbClr val="FFC000"/>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716498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2564" y="2499515"/>
            <a:ext cx="8554915" cy="1606497"/>
          </a:xfrm>
        </p:spPr>
        <p:txBody>
          <a:bodyPr>
            <a:noAutofit/>
          </a:bodyPr>
          <a:lstStyle/>
          <a:p>
            <a:r>
              <a:rPr lang="en-GB" sz="4800" dirty="0"/>
              <a:t>2. Process evaluation and whole systems</a:t>
            </a:r>
          </a:p>
        </p:txBody>
      </p:sp>
    </p:spTree>
    <p:extLst>
      <p:ext uri="{BB962C8B-B14F-4D97-AF65-F5344CB8AC3E}">
        <p14:creationId xmlns:p14="http://schemas.microsoft.com/office/powerpoint/2010/main" val="214914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525" y="407702"/>
            <a:ext cx="8229600" cy="1002002"/>
          </a:xfrm>
        </p:spPr>
        <p:txBody>
          <a:bodyPr>
            <a:normAutofit/>
          </a:bodyPr>
          <a:lstStyle/>
          <a:p>
            <a:pPr algn="l"/>
            <a:r>
              <a:rPr lang="en-GB" dirty="0"/>
              <a:t>Whole Systems evaluation</a:t>
            </a:r>
          </a:p>
        </p:txBody>
      </p:sp>
      <p:sp>
        <p:nvSpPr>
          <p:cNvPr id="3" name="Content Placeholder 2"/>
          <p:cNvSpPr>
            <a:spLocks noGrp="1"/>
          </p:cNvSpPr>
          <p:nvPr>
            <p:ph idx="1"/>
          </p:nvPr>
        </p:nvSpPr>
        <p:spPr>
          <a:xfrm>
            <a:off x="457200" y="1409704"/>
            <a:ext cx="8229600" cy="4716463"/>
          </a:xfrm>
        </p:spPr>
        <p:txBody>
          <a:bodyPr vert="horz" lIns="91440" tIns="45720" rIns="91440" bIns="45720" rtlCol="0" anchor="t">
            <a:normAutofit fontScale="85000" lnSpcReduction="10000"/>
          </a:bodyPr>
          <a:lstStyle/>
          <a:p>
            <a:pPr marL="514350" indent="-514350">
              <a:lnSpc>
                <a:spcPct val="120000"/>
              </a:lnSpc>
              <a:spcBef>
                <a:spcPts val="0"/>
              </a:spcBef>
              <a:spcAft>
                <a:spcPts val="600"/>
              </a:spcAft>
              <a:buFont typeface="+mj-lt"/>
              <a:buAutoNum type="arabicPeriod"/>
            </a:pPr>
            <a:r>
              <a:rPr lang="en-GB" dirty="0"/>
              <a:t>Qualitative analysis of interviews for four whole systems research questions ongoing</a:t>
            </a:r>
          </a:p>
          <a:p>
            <a:pPr marL="514350" indent="-514350">
              <a:lnSpc>
                <a:spcPct val="120000"/>
              </a:lnSpc>
              <a:spcBef>
                <a:spcPts val="0"/>
              </a:spcBef>
              <a:spcAft>
                <a:spcPts val="600"/>
              </a:spcAft>
              <a:buFont typeface="+mj-lt"/>
              <a:buAutoNum type="arabicPeriod"/>
            </a:pPr>
            <a:r>
              <a:rPr lang="en-GB" dirty="0">
                <a:latin typeface="Arial"/>
                <a:cs typeface="Arial"/>
              </a:rPr>
              <a:t>Evaluation of various ‘interventions’ in discussion stages (e.g., Additional Heritage grant, Pedal Power Essex, ABCD)</a:t>
            </a:r>
          </a:p>
          <a:p>
            <a:pPr marL="514350" indent="-514350">
              <a:lnSpc>
                <a:spcPct val="120000"/>
              </a:lnSpc>
              <a:spcBef>
                <a:spcPts val="0"/>
              </a:spcBef>
              <a:spcAft>
                <a:spcPts val="600"/>
              </a:spcAft>
              <a:buFont typeface="+mj-lt"/>
              <a:buAutoNum type="arabicPeriod"/>
            </a:pPr>
            <a:r>
              <a:rPr lang="en-GB" dirty="0"/>
              <a:t>PEM </a:t>
            </a:r>
          </a:p>
          <a:p>
            <a:pPr marL="914400" lvl="1" indent="-514350">
              <a:lnSpc>
                <a:spcPct val="120000"/>
              </a:lnSpc>
              <a:spcBef>
                <a:spcPts val="0"/>
              </a:spcBef>
              <a:spcAft>
                <a:spcPts val="600"/>
              </a:spcAft>
              <a:buFont typeface="+mj-lt"/>
              <a:buAutoNum type="alphaLcParenR"/>
            </a:pPr>
            <a:r>
              <a:rPr lang="en-GB" dirty="0">
                <a:latin typeface="Arial"/>
                <a:cs typeface="Arial"/>
              </a:rPr>
              <a:t>All elements of evaluation are finalised and live (or ready for start of workstreams yet to start delivery)</a:t>
            </a:r>
          </a:p>
          <a:p>
            <a:pPr marL="514350" indent="-514350">
              <a:lnSpc>
                <a:spcPct val="120000"/>
              </a:lnSpc>
              <a:spcBef>
                <a:spcPts val="0"/>
              </a:spcBef>
              <a:spcAft>
                <a:spcPts val="600"/>
              </a:spcAft>
              <a:buAutoNum type="arabicPeriod"/>
            </a:pPr>
            <a:r>
              <a:rPr lang="en-GB" dirty="0">
                <a:latin typeface="Arial"/>
                <a:cs typeface="Arial"/>
              </a:rPr>
              <a:t>Whole systems survey for core team is live</a:t>
            </a:r>
          </a:p>
          <a:p>
            <a:pPr marL="0" indent="-914400">
              <a:lnSpc>
                <a:spcPct val="120000"/>
              </a:lnSpc>
              <a:spcBef>
                <a:spcPts val="0"/>
              </a:spcBef>
              <a:buFont typeface="+mj-lt"/>
              <a:buAutoNum type="arabicPeriod"/>
            </a:pPr>
            <a:endParaRPr lang="en-GB" dirty="0"/>
          </a:p>
          <a:p>
            <a:pPr>
              <a:lnSpc>
                <a:spcPct val="120000"/>
              </a:lnSpc>
              <a:spcAft>
                <a:spcPts val="1200"/>
              </a:spcAft>
            </a:pPr>
            <a:endParaRPr lang="en-GB" dirty="0"/>
          </a:p>
        </p:txBody>
      </p:sp>
    </p:spTree>
    <p:extLst>
      <p:ext uri="{BB962C8B-B14F-4D97-AF65-F5344CB8AC3E}">
        <p14:creationId xmlns:p14="http://schemas.microsoft.com/office/powerpoint/2010/main" val="359738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525" y="464852"/>
            <a:ext cx="8229600" cy="1002002"/>
          </a:xfrm>
        </p:spPr>
        <p:txBody>
          <a:bodyPr>
            <a:normAutofit fontScale="90000"/>
          </a:bodyPr>
          <a:lstStyle/>
          <a:p>
            <a:pPr algn="l"/>
            <a:r>
              <a:rPr lang="en-GB" dirty="0"/>
              <a:t>Core team whole systems survey </a:t>
            </a:r>
            <a:r>
              <a:rPr lang="en-GB" sz="3100" dirty="0"/>
              <a:t>(very preliminary results)</a:t>
            </a:r>
          </a:p>
        </p:txBody>
      </p:sp>
      <p:pic>
        <p:nvPicPr>
          <p:cNvPr id="3" name="Picture 4" descr="Chart, radar chart&#10;&#10;Description automatically generated">
            <a:extLst>
              <a:ext uri="{FF2B5EF4-FFF2-40B4-BE49-F238E27FC236}">
                <a16:creationId xmlns:a16="http://schemas.microsoft.com/office/drawing/2014/main" id="{82C6B944-D284-4143-BCC6-6B66332DBB46}"/>
              </a:ext>
            </a:extLst>
          </p:cNvPr>
          <p:cNvPicPr>
            <a:picLocks noChangeAspect="1"/>
          </p:cNvPicPr>
          <p:nvPr/>
        </p:nvPicPr>
        <p:blipFill>
          <a:blip r:embed="rId3"/>
          <a:stretch>
            <a:fillRect/>
          </a:stretch>
        </p:blipFill>
        <p:spPr>
          <a:xfrm>
            <a:off x="1178171" y="1611168"/>
            <a:ext cx="6787660" cy="4185182"/>
          </a:xfrm>
          <a:prstGeom prst="rect">
            <a:avLst/>
          </a:prstGeom>
        </p:spPr>
      </p:pic>
      <p:sp>
        <p:nvSpPr>
          <p:cNvPr id="5" name="TextBox 4">
            <a:extLst>
              <a:ext uri="{FF2B5EF4-FFF2-40B4-BE49-F238E27FC236}">
                <a16:creationId xmlns:a16="http://schemas.microsoft.com/office/drawing/2014/main" id="{28D92F30-B4DC-493A-AD24-93F9D84E5CBA}"/>
              </a:ext>
            </a:extLst>
          </p:cNvPr>
          <p:cNvSpPr txBox="1"/>
          <p:nvPr/>
        </p:nvSpPr>
        <p:spPr>
          <a:xfrm>
            <a:off x="452804" y="5728188"/>
            <a:ext cx="7238267"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Wingdings"/>
              <a:buChar char="§"/>
            </a:pPr>
            <a:r>
              <a:rPr lang="en-GB" sz="1200" b="1" dirty="0">
                <a:solidFill>
                  <a:srgbClr val="000000"/>
                </a:solidFill>
                <a:latin typeface="Arial"/>
                <a:cs typeface="Arial"/>
              </a:rPr>
              <a:t>How important each feature is perceived to be for the Essex LDP whole systems work (5 = Extremely important)</a:t>
            </a:r>
            <a:endParaRPr lang="en-US" sz="1200" b="1" dirty="0">
              <a:solidFill>
                <a:srgbClr val="000000"/>
              </a:solidFill>
              <a:latin typeface="Arial"/>
              <a:cs typeface="Arial"/>
            </a:endParaRPr>
          </a:p>
          <a:p>
            <a:pPr marL="171450" indent="-171450">
              <a:buFont typeface="Wingdings"/>
              <a:buChar char="§"/>
            </a:pPr>
            <a:r>
              <a:rPr lang="en-GB" sz="1200" b="1" dirty="0">
                <a:solidFill>
                  <a:srgbClr val="000000"/>
                </a:solidFill>
                <a:latin typeface="Arial"/>
                <a:ea typeface="+mn-lt"/>
                <a:cs typeface="Arial"/>
              </a:rPr>
              <a:t>How successful the Essex LDP has been in implementing each feature (5 = Extremely successful</a:t>
            </a:r>
            <a:endParaRPr lang="en-GB" sz="1200" b="1" dirty="0">
              <a:solidFill>
                <a:srgbClr val="000000"/>
              </a:solidFill>
              <a:latin typeface="Arial"/>
              <a:cs typeface="Arial"/>
            </a:endParaRPr>
          </a:p>
        </p:txBody>
      </p:sp>
    </p:spTree>
    <p:extLst>
      <p:ext uri="{BB962C8B-B14F-4D97-AF65-F5344CB8AC3E}">
        <p14:creationId xmlns:p14="http://schemas.microsoft.com/office/powerpoint/2010/main" val="30531152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23&quot;&gt;&lt;/object&gt;&lt;object type=&quot;2&quot; unique_id=&quot;10024&quot;&gt;&lt;object type=&quot;3&quot; unique_id=&quot;10025&quot;&gt;&lt;property id=&quot;20148&quot; value=&quot;5&quot;/&gt;&lt;property id=&quot;20300&quot; value=&quot;Slide 1 - &amp;quot;  Using behaviour change theories   &amp;quot;&quot;/&gt;&lt;property id=&quot;20307&quot; value=&quot;257&quot;/&gt;&lt;/object&gt;&lt;object type=&quot;3&quot; unique_id=&quot;23267&quot;&gt;&lt;property id=&quot;20148&quot; value=&quot;5&quot;/&gt;&lt;property id=&quot;20300&quot; value=&quot;Slide 2 - &amp;quot;Outline&amp;quot;&quot;/&gt;&lt;property id=&quot;20307&quot; value=&quot;333&quot;/&gt;&lt;/object&gt;&lt;object type=&quot;3&quot; unique_id=&quot;23269&quot;&gt;&lt;property id=&quot;20148&quot; value=&quot;5&quot;/&gt;&lt;property id=&quot;20300&quot; value=&quot;Slide 3 - &amp;quot;Where are we now?&amp;quot;&quot;/&gt;&lt;property id=&quot;20307&quot; value=&quot;354&quot;/&gt;&lt;/object&gt;&lt;object type=&quot;3&quot; unique_id=&quot;23270&quot;&gt;&lt;property id=&quot;20148&quot; value=&quot;5&quot;/&gt;&lt;property id=&quot;20300&quot; value=&quot;Slide 5 - &amp;quot;Recent research&amp;quot;&quot;/&gt;&lt;property id=&quot;20307&quot; value=&quot;348&quot;/&gt;&lt;/object&gt;&lt;object type=&quot;3&quot; unique_id=&quot;23271&quot;&gt;&lt;property id=&quot;20148&quot; value=&quot;5&quot;/&gt;&lt;property id=&quot;20300&quot; value=&quot;Slide 6 - &amp;quot;To what extent to you think behaviour change theories/models are useful in your role?&amp;quot;&quot;/&gt;&lt;property id=&quot;20307&quot; value=&quot;351&quot;/&gt;&lt;/object&gt;&lt;object type=&quot;3&quot; unique_id=&quot;23272&quot;&gt;&lt;property id=&quot;20148&quot; value=&quot;5&quot;/&gt;&lt;property id=&quot;20300&quot; value=&quot;Slide 7 - &amp;quot;How often do you use any behaviour change theories/models in your role?&amp;quot;&quot;/&gt;&lt;property id=&quot;20307&quot; value=&quot;352&quot;/&gt;&lt;/object&gt;&lt;object type=&quot;3&quot; unique_id=&quot;23273&quot;&gt;&lt;property id=&quot;20148&quot; value=&quot;5&quot;/&gt;&lt;property id=&quot;20300&quot; value=&quot;Slide 8 - &amp;quot;Which of the following training opportunities on the use of BCTs would you undertake to improve your role? &amp;quot;&quot;/&gt;&lt;property id=&quot;20307&quot; value=&quot;349&quot;/&gt;&lt;/object&gt;&lt;object type=&quot;3&quot; unique_id=&quot;23274&quot;&gt;&lt;property id=&quot;20148&quot; value=&quot;5&quot;/&gt;&lt;property id=&quot;20300&quot; value=&quot;Slide 9 - &amp;quot;So, where are we now?&amp;quot;&quot;/&gt;&lt;property id=&quot;20307&quot; value=&quot;355&quot;/&gt;&lt;/object&gt;&lt;object type=&quot;3&quot; unique_id=&quot;23275&quot;&gt;&lt;property id=&quot;20148&quot; value=&quot;5&quot;/&gt;&lt;property id=&quot;20300&quot; value=&quot;Slide 10 - &amp;quot;Conclusion&amp;quot;&quot;/&gt;&lt;property id=&quot;20307&quot; value=&quot;357&quot;/&gt;&lt;/object&gt;&lt;object type=&quot;3&quot; unique_id=&quot;23276&quot;&gt;&lt;property id=&quot;20148&quot; value=&quot;5&quot;/&gt;&lt;property id=&quot;20300&quot; value=&quot;Slide 13 - &amp;quot;Why use behaviour change theories?&amp;quot;&quot;/&gt;&lt;property id=&quot;20307&quot; value=&quot;337&quot;/&gt;&lt;/object&gt;&lt;object type=&quot;3&quot; unique_id=&quot;23278&quot;&gt;&lt;property id=&quot;20148&quot; value=&quot;5&quot;/&gt;&lt;property id=&quot;20300&quot; value=&quot;Slide 15 - &amp;quot;COM-B&amp;quot;&quot;/&gt;&lt;property id=&quot;20307&quot; value=&quot;341&quot;/&gt;&lt;/object&gt;&lt;object type=&quot;3&quot; unique_id=&quot;23279&quot;&gt;&lt;property id=&quot;20148&quot; value=&quot;5&quot;/&gt;&lt;property id=&quot;20300&quot; value=&quot;Slide 12 - &amp;quot;How would you design an intervention to get inactive teenage girls to undertake regular physical activity?&amp;quot;&quot;/&gt;&lt;property id=&quot;20307&quot; value=&quot;336&quot;/&gt;&lt;/object&gt;&lt;object type=&quot;3&quot; unique_id=&quot;23281&quot;&gt;&lt;property id=&quot;20148&quot; value=&quot;5&quot;/&gt;&lt;property id=&quot;20300&quot; value=&quot;Slide 18 - &amp;quot;Which, if any, of the following strategies do you currently use to improve your participants' COMs? &amp;quot;&quot;/&gt;&lt;property id=&quot;20307&quot; value=&quot;350&quot;/&gt;&lt;/object&gt;&lt;object type=&quot;3&quot; unique_id=&quot;23286&quot;&gt;&lt;property id=&quot;20148&quot; value=&quot;5&quot;/&gt;&lt;property id=&quot;20300&quot; value=&quot;Slide 16 - &amp;quot;So how can we change: COMs? &amp;quot;&quot;/&gt;&lt;property id=&quot;20307&quot; value=&quot;343&quot;/&gt;&lt;/object&gt;&lt;object type=&quot;3&quot; unique_id=&quot;23290&quot;&gt;&lt;property id=&quot;20148&quot; value=&quot;5&quot;/&gt;&lt;property id=&quot;20300&quot; value=&quot;Slide 35 - &amp;quot;Thank you&amp;quot;&quot;/&gt;&lt;property id=&quot;20307&quot; value=&quot;347&quot;/&gt;&lt;/object&gt;&lt;object type=&quot;3&quot; unique_id=&quot;24441&quot;&gt;&lt;property id=&quot;20148&quot; value=&quot;5&quot;/&gt;&lt;property id=&quot;20300&quot; value=&quot;Slide 4 - &amp;quot;ECC and Active Essex&amp;quot;&quot;/&gt;&lt;property id=&quot;20307&quot; value=&quot;358&quot;/&gt;&lt;/object&gt;&lt;object type=&quot;3&quot; unique_id=&quot;24442&quot;&gt;&lt;property id=&quot;20148&quot; value=&quot;5&quot;/&gt;&lt;property id=&quot;20300&quot; value=&quot;Slide 11 - &amp;quot;Behaviour change theories&amp;quot;&quot;/&gt;&lt;property id=&quot;20307&quot; value=&quot;359&quot;/&gt;&lt;/object&gt;&lt;object type=&quot;3&quot; unique_id=&quot;24443&quot;&gt;&lt;property id=&quot;20148&quot; value=&quot;5&quot;/&gt;&lt;property id=&quot;20300&quot; value=&quot;Slide 17&quot;/&gt;&lt;property id=&quot;20307&quot; value=&quot;381&quot;/&gt;&lt;/object&gt;&lt;object type=&quot;3&quot; unique_id=&quot;24444&quot;&gt;&lt;property id=&quot;20148&quot; value=&quot;5&quot;/&gt;&lt;property id=&quot;20300&quot; value=&quot;Slide 19 - &amp;quot;Behaviour change techniques (BCT)&amp;quot;&quot;/&gt;&lt;property id=&quot;20307&quot; value=&quot;362&quot;/&gt;&lt;/object&gt;&lt;object type=&quot;3&quot; unique_id=&quot;24445&quot;&gt;&lt;property id=&quot;20148&quot; value=&quot;5&quot;/&gt;&lt;property id=&quot;20300&quot; value=&quot;Slide 20&quot;/&gt;&lt;property id=&quot;20307&quot; value=&quot;363&quot;/&gt;&lt;/object&gt;&lt;object type=&quot;3&quot; unique_id=&quot;24446&quot;&gt;&lt;property id=&quot;20148&quot; value=&quot;5&quot;/&gt;&lt;property id=&quot;20300&quot; value=&quot;Slide 21 - &amp;quot;The COM-B and designing interventions &amp;quot;&quot;/&gt;&lt;property id=&quot;20307&quot; value=&quot;365&quot;/&gt;&lt;/object&gt;&lt;object type=&quot;3&quot; unique_id=&quot;24447&quot;&gt;&lt;property id=&quot;20148&quot; value=&quot;5&quot;/&gt;&lt;property id=&quot;20300&quot; value=&quot;Slide 22&quot;/&gt;&lt;property id=&quot;20307&quot; value=&quot;366&quot;/&gt;&lt;/object&gt;&lt;object type=&quot;3&quot; unique_id=&quot;24448&quot;&gt;&lt;property id=&quot;20148&quot; value=&quot;5&quot;/&gt;&lt;property id=&quot;20300&quot; value=&quot;Slide 23 - &amp;quot;A practical example&amp;quot;&quot;/&gt;&lt;property id=&quot;20307&quot; value=&quot;367&quot;/&gt;&lt;/object&gt;&lt;object type=&quot;3&quot; unique_id=&quot;24449&quot;&gt;&lt;property id=&quot;20148&quot; value=&quot;5&quot;/&gt;&lt;property id=&quot;20300&quot; value=&quot;Slide 25&quot;/&gt;&lt;property id=&quot;20307&quot; value=&quot;368&quot;/&gt;&lt;/object&gt;&lt;object type=&quot;3&quot; unique_id=&quot;24450&quot;&gt;&lt;property id=&quot;20148&quot; value=&quot;5&quot;/&gt;&lt;property id=&quot;20300&quot; value=&quot;Slide 26 - &amp;quot;Your turn (1)&amp;quot;&quot;/&gt;&lt;property id=&quot;20307&quot; value=&quot;369&quot;/&gt;&lt;/object&gt;&lt;object type=&quot;3&quot; unique_id=&quot;24451&quot;&gt;&lt;property id=&quot;20148&quot; value=&quot;5&quot;/&gt;&lt;property id=&quot;20300&quot; value=&quot;Slide 28&quot;/&gt;&lt;property id=&quot;20307&quot; value=&quot;370&quot;/&gt;&lt;/object&gt;&lt;object type=&quot;3&quot; unique_id=&quot;24452&quot;&gt;&lt;property id=&quot;20148&quot; value=&quot;5&quot;/&gt;&lt;property id=&quot;20300&quot; value=&quot;Slide 29 - &amp;quot;Your turn (2)…&amp;quot;&quot;/&gt;&lt;property id=&quot;20307&quot; value=&quot;373&quot;/&gt;&lt;/object&gt;&lt;object type=&quot;3&quot; unique_id=&quot;24453&quot;&gt;&lt;property id=&quot;20148&quot; value=&quot;5&quot;/&gt;&lt;property id=&quot;20300&quot; value=&quot;Slide 30&quot;/&gt;&lt;property id=&quot;20307&quot; value=&quot;374&quot;/&gt;&lt;/object&gt;&lt;object type=&quot;3&quot; unique_id=&quot;24454&quot;&gt;&lt;property id=&quot;20148&quot; value=&quot;5&quot;/&gt;&lt;property id=&quot;20300&quot; value=&quot;Slide 31 - &amp;quot;What else do we need to consider?&amp;quot;&quot;/&gt;&lt;property id=&quot;20307&quot; value=&quot;375&quot;/&gt;&lt;/object&gt;&lt;object type=&quot;3&quot; unique_id=&quot;24455&quot;&gt;&lt;property id=&quot;20148&quot; value=&quot;5&quot;/&gt;&lt;property id=&quot;20300&quot; value=&quot;Slide 32 - &amp;quot;7 policies categories&amp;quot;&quot;/&gt;&lt;property id=&quot;20307&quot; value=&quot;376&quot;/&gt;&lt;/object&gt;&lt;object type=&quot;3&quot; unique_id=&quot;24456&quot;&gt;&lt;property id=&quot;20148&quot; value=&quot;5&quot;/&gt;&lt;property id=&quot;20300&quot; value=&quot;Slide 33 - &amp;quot;Summary&amp;quot;&quot;/&gt;&lt;property id=&quot;20307&quot; value=&quot;377&quot;/&gt;&lt;/object&gt;&lt;object type=&quot;3&quot; unique_id=&quot;24457&quot;&gt;&lt;property id=&quot;20148&quot; value=&quot;5&quot;/&gt;&lt;property id=&quot;20300&quot; value=&quot;Slide 36 - &amp;quot;Definitions&amp;quot;&quot;/&gt;&lt;property id=&quot;20307&quot; value=&quot;380&quot;/&gt;&lt;/object&gt;&lt;object type=&quot;3&quot; unique_id=&quot;24458&quot;&gt;&lt;property id=&quot;20148&quot; value=&quot;5&quot;/&gt;&lt;property id=&quot;20300&quot; value=&quot;Slide 37 - &amp;quot;COMs and Intervention Functions&amp;quot;&quot;/&gt;&lt;property id=&quot;20307&quot; value=&quot;378&quot;/&gt;&lt;/object&gt;&lt;object type=&quot;3&quot; unique_id=&quot;24459&quot;&gt;&lt;property id=&quot;20148&quot; value=&quot;5&quot;/&gt;&lt;property id=&quot;20300&quot; value=&quot;Slide 38 - &amp;quot;Intervention Functions and Policy&amp;quot;&quot;/&gt;&lt;property id=&quot;20307&quot; value=&quot;379&quot;/&gt;&lt;/object&gt;&lt;object type=&quot;3&quot; unique_id=&quot;24786&quot;&gt;&lt;property id=&quot;20148&quot; value=&quot;5&quot;/&gt;&lt;property id=&quot;20300&quot; value=&quot;Slide 14 - &amp;quot;The COM-B&amp;quot;&quot;/&gt;&lt;property id=&quot;20307&quot; value=&quot;382&quot;/&gt;&lt;/object&gt;&lt;object type=&quot;3&quot; unique_id=&quot;24943&quot;&gt;&lt;property id=&quot;20148&quot; value=&quot;5&quot;/&gt;&lt;property id=&quot;20300&quot; value=&quot;Slide 24&quot;/&gt;&lt;property id=&quot;20307&quot; value=&quot;384&quot;/&gt;&lt;/object&gt;&lt;object type=&quot;3&quot; unique_id=&quot;24944&quot;&gt;&lt;property id=&quot;20148&quot; value=&quot;5&quot;/&gt;&lt;property id=&quot;20300&quot; value=&quot;Slide 27&quot;/&gt;&lt;property id=&quot;20307&quot; value=&quot;383&quot;/&gt;&lt;/object&gt;&lt;object type=&quot;3&quot; unique_id=&quot;25068&quot;&gt;&lt;property id=&quot;20148&quot; value=&quot;5&quot;/&gt;&lt;property id=&quot;20300&quot; value=&quot;Slide 34 - &amp;quot;Feedback&amp;quot;&quot;/&gt;&lt;property id=&quot;20307&quot; value=&quot;385&quot;/&gt;&lt;/object&gt;&lt;/object&gt;&lt;/object&gt;&lt;/database&gt;"/>
  <p:tag name="SECTOMILLISECCONVERTED" val="1"/>
</p:tagLst>
</file>

<file path=ppt/theme/theme1.xml><?xml version="1.0" encoding="utf-8"?>
<a:theme xmlns:a="http://schemas.openxmlformats.org/drawingml/2006/main" name="student-powerpoint-blue-white">
  <a:themeElements>
    <a:clrScheme name="Custom 7">
      <a:dk1>
        <a:srgbClr val="00AFD8"/>
      </a:dk1>
      <a:lt1>
        <a:sysClr val="window" lastClr="FFFFFF"/>
      </a:lt1>
      <a:dk2>
        <a:srgbClr val="00AFD8"/>
      </a:dk2>
      <a:lt2>
        <a:srgbClr val="DA3D7E"/>
      </a:lt2>
      <a:accent1>
        <a:srgbClr val="00AFD8"/>
      </a:accent1>
      <a:accent2>
        <a:srgbClr val="000000"/>
      </a:accent2>
      <a:accent3>
        <a:srgbClr val="C1D82F"/>
      </a:accent3>
      <a:accent4>
        <a:srgbClr val="35C4B5"/>
      </a:accent4>
      <a:accent5>
        <a:srgbClr val="F2D311"/>
      </a:accent5>
      <a:accent6>
        <a:srgbClr val="C6C6BC"/>
      </a:accent6>
      <a:hlink>
        <a:srgbClr val="00AFD8"/>
      </a:hlink>
      <a:folHlink>
        <a:srgbClr val="DA3D7E"/>
      </a:folHlink>
    </a:clrScheme>
    <a:fontScheme name="Black + black">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student-powerpoint-blue-white</Template>
  <TotalTime>1475</TotalTime>
  <Words>1151</Words>
  <Application>Microsoft Office PowerPoint</Application>
  <PresentationFormat>On-screen Show (4:3)</PresentationFormat>
  <Paragraphs>174</Paragraphs>
  <Slides>30</Slides>
  <Notes>30</Notes>
  <HiddenSlides>0</HiddenSlides>
  <MMClips>0</MMClips>
  <ScaleCrop>false</ScaleCrop>
  <HeadingPairs>
    <vt:vector size="4" baseType="variant">
      <vt:variant>
        <vt:lpstr>Theme</vt:lpstr>
      </vt:variant>
      <vt:variant>
        <vt:i4>2</vt:i4>
      </vt:variant>
      <vt:variant>
        <vt:lpstr>Slide Titles</vt:lpstr>
      </vt:variant>
      <vt:variant>
        <vt:i4>30</vt:i4>
      </vt:variant>
    </vt:vector>
  </HeadingPairs>
  <TitlesOfParts>
    <vt:vector size="32" baseType="lpstr">
      <vt:lpstr>student-powerpoint-blue-white</vt:lpstr>
      <vt:lpstr>Office Theme</vt:lpstr>
      <vt:lpstr>  Essex Local Delivery Pilot: Monthly evaluation update  </vt:lpstr>
      <vt:lpstr>PowerPoint Presentation</vt:lpstr>
      <vt:lpstr>PowerPoint Presentation</vt:lpstr>
      <vt:lpstr>1. Actions from October</vt:lpstr>
      <vt:lpstr>October Actions – LDP team (core, delivery)</vt:lpstr>
      <vt:lpstr>Key evaluation activities for October</vt:lpstr>
      <vt:lpstr>2. Process evaluation and whole systems</vt:lpstr>
      <vt:lpstr>Whole Systems evaluation</vt:lpstr>
      <vt:lpstr>Core team whole systems survey (very preliminary results)</vt:lpstr>
      <vt:lpstr>Whole system recommendations</vt:lpstr>
      <vt:lpstr>3. Population</vt:lpstr>
      <vt:lpstr>State of Life/Reference data</vt:lpstr>
      <vt:lpstr>Preliminary finding – A trend for individuals in more deprived areas to spend more time sitting compared to individuals in less deprived areas. </vt:lpstr>
      <vt:lpstr>Trend in a similar direction for number of days of moderate physical activity per week but decrease appears greater in those in higher deprivation. </vt:lpstr>
      <vt:lpstr>The pattern is less clear for muscle strengthening activity. </vt:lpstr>
      <vt:lpstr>Population Recommendations</vt:lpstr>
      <vt:lpstr>4. Test and Learn</vt:lpstr>
      <vt:lpstr>Providers report that microgrant investments are making a difference</vt:lpstr>
      <vt:lpstr>Higher level investments are benefitting from collaborative working</vt:lpstr>
      <vt:lpstr>The benefits of collaboration</vt:lpstr>
      <vt:lpstr>Test &amp; Learn Recommendations</vt:lpstr>
      <vt:lpstr>5. Learning and Development</vt:lpstr>
      <vt:lpstr>Embedding evaluation remains an issue</vt:lpstr>
      <vt:lpstr>Evaluation reflections/learnings</vt:lpstr>
      <vt:lpstr>Learning and development recommendations</vt:lpstr>
      <vt:lpstr>6. Recommendations and Actions</vt:lpstr>
      <vt:lpstr>Recommendations</vt:lpstr>
      <vt:lpstr>Actions – LDP teams</vt:lpstr>
      <vt:lpstr>Key evaluation activities for next month</vt:lpstr>
      <vt:lpstr>7. Further information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Freeman, Paul</dc:creator>
  <cp:lastModifiedBy>Freeman, Paul</cp:lastModifiedBy>
  <cp:revision>956</cp:revision>
  <cp:lastPrinted>2020-01-21T14:02:20Z</cp:lastPrinted>
  <dcterms:created xsi:type="dcterms:W3CDTF">2015-10-05T07:43:50Z</dcterms:created>
  <dcterms:modified xsi:type="dcterms:W3CDTF">2020-12-11T16:53:57Z</dcterms:modified>
</cp:coreProperties>
</file>