
<file path=[Content_Types].xml><?xml version="1.0" encoding="utf-8"?>
<Types xmlns="http://schemas.openxmlformats.org/package/2006/content-types">
  <Default ContentType="image/jpeg" Extension="jp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ms-powerpoint.changesinfo+xml" PartName="/ppt/changesInfos/changesInfo1.xml"/>
  <Override ContentType="application/vnd.ms-powerpoint.revisioninfo+xml" PartName="/ppt/revisionInfo.xml"/>
  <Override ContentType="application/vnd.openxmlformats-package.core-properties+xml" PartName="/docProps/core.xml"/>
  <Override ContentType="application/vnd.openxmlformats-officedocument.extended-properties+xml" PartName="/docProps/app.xml"/>
  <Default ContentType="image/jpeg" Extension="jpeg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app.xml" Type="http://schemas.openxmlformats.org/officeDocument/2006/relationships/extended-properties"/><Relationship Id="rId2" Target="docProps/core.xml" Type="http://schemas.openxmlformats.org/package/2006/relationships/metadata/core-properties"/><Relationship Id="rId1" Target="ppt/presentation.xml" Type="http://schemas.openxmlformats.org/officeDocument/2006/relationships/officeDocument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1"/>
    <p:sldMasterId id="2147483671" r:id="rId2"/>
  </p:sldMasterIdLst>
  <p:notesMasterIdLst>
    <p:notesMasterId r:id="rId25"/>
  </p:notesMasterIdLst>
  <p:sldIdLst>
    <p:sldId id="259" r:id="rId3"/>
    <p:sldId id="260" r:id="rId4"/>
    <p:sldId id="261" r:id="rId5"/>
    <p:sldId id="262" r:id="rId6"/>
    <p:sldId id="435" r:id="rId7"/>
    <p:sldId id="436" r:id="rId8"/>
    <p:sldId id="437" r:id="rId9"/>
    <p:sldId id="438" r:id="rId10"/>
    <p:sldId id="263" r:id="rId11"/>
    <p:sldId id="264" r:id="rId12"/>
    <p:sldId id="265" r:id="rId13"/>
    <p:sldId id="266" r:id="rId14"/>
    <p:sldId id="439" r:id="rId15"/>
    <p:sldId id="440" r:id="rId16"/>
    <p:sldId id="269" r:id="rId17"/>
    <p:sldId id="441" r:id="rId18"/>
    <p:sldId id="271" r:id="rId19"/>
    <p:sldId id="442" r:id="rId20"/>
    <p:sldId id="273" r:id="rId21"/>
    <p:sldId id="274" r:id="rId22"/>
    <p:sldId id="257" r:id="rId23"/>
    <p:sldId id="426" r:id="rId2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E99C24-8A46-45AE-B45D-4616C45FD143}" v="2" dt="2023-06-01T09:07:37.6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940" y="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 Atkins" userId="0deaab7ebee7c7d9" providerId="LiveId" clId="{77E99C24-8A46-45AE-B45D-4616C45FD143}"/>
    <pc:docChg chg="undo custSel addSld delSld modSld sldOrd">
      <pc:chgData name="Matt Atkins" userId="0deaab7ebee7c7d9" providerId="LiveId" clId="{77E99C24-8A46-45AE-B45D-4616C45FD143}" dt="2023-06-01T09:14:18.066" v="1133" actId="47"/>
      <pc:docMkLst>
        <pc:docMk/>
      </pc:docMkLst>
      <pc:sldChg chg="del">
        <pc:chgData name="Matt Atkins" userId="0deaab7ebee7c7d9" providerId="LiveId" clId="{77E99C24-8A46-45AE-B45D-4616C45FD143}" dt="2023-06-01T08:46:57.763" v="73" actId="47"/>
        <pc:sldMkLst>
          <pc:docMk/>
          <pc:sldMk cId="0" sldId="256"/>
        </pc:sldMkLst>
      </pc:sldChg>
      <pc:sldChg chg="addSp modSp mod ord">
        <pc:chgData name="Matt Atkins" userId="0deaab7ebee7c7d9" providerId="LiveId" clId="{77E99C24-8A46-45AE-B45D-4616C45FD143}" dt="2023-06-01T09:08:17.397" v="707" actId="14100"/>
        <pc:sldMkLst>
          <pc:docMk/>
          <pc:sldMk cId="0" sldId="257"/>
        </pc:sldMkLst>
        <pc:spChg chg="mod">
          <ac:chgData name="Matt Atkins" userId="0deaab7ebee7c7d9" providerId="LiveId" clId="{77E99C24-8A46-45AE-B45D-4616C45FD143}" dt="2023-06-01T09:08:05.629" v="705" actId="1076"/>
          <ac:spMkLst>
            <pc:docMk/>
            <pc:sldMk cId="0" sldId="257"/>
            <ac:spMk id="108" creationId="{00000000-0000-0000-0000-000000000000}"/>
          </ac:spMkLst>
        </pc:spChg>
        <pc:picChg chg="add mod">
          <ac:chgData name="Matt Atkins" userId="0deaab7ebee7c7d9" providerId="LiveId" clId="{77E99C24-8A46-45AE-B45D-4616C45FD143}" dt="2023-06-01T09:08:17.397" v="707" actId="14100"/>
          <ac:picMkLst>
            <pc:docMk/>
            <pc:sldMk cId="0" sldId="257"/>
            <ac:picMk id="2" creationId="{89FCB875-B5E3-4133-E2DF-AFB625BA5983}"/>
          </ac:picMkLst>
        </pc:picChg>
      </pc:sldChg>
      <pc:sldChg chg="del">
        <pc:chgData name="Matt Atkins" userId="0deaab7ebee7c7d9" providerId="LiveId" clId="{77E99C24-8A46-45AE-B45D-4616C45FD143}" dt="2023-06-01T09:14:18.066" v="1133" actId="47"/>
        <pc:sldMkLst>
          <pc:docMk/>
          <pc:sldMk cId="0" sldId="258"/>
        </pc:sldMkLst>
      </pc:sldChg>
      <pc:sldChg chg="modSp mod">
        <pc:chgData name="Matt Atkins" userId="0deaab7ebee7c7d9" providerId="LiveId" clId="{77E99C24-8A46-45AE-B45D-4616C45FD143}" dt="2023-06-01T08:47:12.474" v="74" actId="255"/>
        <pc:sldMkLst>
          <pc:docMk/>
          <pc:sldMk cId="0" sldId="259"/>
        </pc:sldMkLst>
        <pc:spChg chg="mod">
          <ac:chgData name="Matt Atkins" userId="0deaab7ebee7c7d9" providerId="LiveId" clId="{77E99C24-8A46-45AE-B45D-4616C45FD143}" dt="2023-06-01T08:47:12.474" v="74" actId="255"/>
          <ac:spMkLst>
            <pc:docMk/>
            <pc:sldMk cId="0" sldId="259"/>
            <ac:spMk id="143" creationId="{00000000-0000-0000-0000-000000000000}"/>
          </ac:spMkLst>
        </pc:spChg>
        <pc:spChg chg="mod">
          <ac:chgData name="Matt Atkins" userId="0deaab7ebee7c7d9" providerId="LiveId" clId="{77E99C24-8A46-45AE-B45D-4616C45FD143}" dt="2023-06-01T08:41:47.138" v="26" actId="20577"/>
          <ac:spMkLst>
            <pc:docMk/>
            <pc:sldMk cId="0" sldId="259"/>
            <ac:spMk id="145" creationId="{00000000-0000-0000-0000-000000000000}"/>
          </ac:spMkLst>
        </pc:spChg>
      </pc:sldChg>
      <pc:sldChg chg="modSp mod modAnim">
        <pc:chgData name="Matt Atkins" userId="0deaab7ebee7c7d9" providerId="LiveId" clId="{77E99C24-8A46-45AE-B45D-4616C45FD143}" dt="2023-06-01T08:43:24.609" v="49"/>
        <pc:sldMkLst>
          <pc:docMk/>
          <pc:sldMk cId="0" sldId="260"/>
        </pc:sldMkLst>
        <pc:spChg chg="mod">
          <ac:chgData name="Matt Atkins" userId="0deaab7ebee7c7d9" providerId="LiveId" clId="{77E99C24-8A46-45AE-B45D-4616C45FD143}" dt="2023-06-01T08:43:19.714" v="48" actId="12"/>
          <ac:spMkLst>
            <pc:docMk/>
            <pc:sldMk cId="0" sldId="260"/>
            <ac:spMk id="151" creationId="{00000000-0000-0000-0000-000000000000}"/>
          </ac:spMkLst>
        </pc:spChg>
      </pc:sldChg>
      <pc:sldChg chg="delSp modSp mod">
        <pc:chgData name="Matt Atkins" userId="0deaab7ebee7c7d9" providerId="LiveId" clId="{77E99C24-8A46-45AE-B45D-4616C45FD143}" dt="2023-06-01T08:46:50.653" v="72" actId="255"/>
        <pc:sldMkLst>
          <pc:docMk/>
          <pc:sldMk cId="0" sldId="261"/>
        </pc:sldMkLst>
        <pc:spChg chg="mod">
          <ac:chgData name="Matt Atkins" userId="0deaab7ebee7c7d9" providerId="LiveId" clId="{77E99C24-8A46-45AE-B45D-4616C45FD143}" dt="2023-06-01T08:46:50.653" v="72" actId="255"/>
          <ac:spMkLst>
            <pc:docMk/>
            <pc:sldMk cId="0" sldId="261"/>
            <ac:spMk id="156" creationId="{00000000-0000-0000-0000-000000000000}"/>
          </ac:spMkLst>
        </pc:spChg>
        <pc:spChg chg="mod">
          <ac:chgData name="Matt Atkins" userId="0deaab7ebee7c7d9" providerId="LiveId" clId="{77E99C24-8A46-45AE-B45D-4616C45FD143}" dt="2023-06-01T08:43:57.629" v="52" actId="207"/>
          <ac:spMkLst>
            <pc:docMk/>
            <pc:sldMk cId="0" sldId="261"/>
            <ac:spMk id="160" creationId="{00000000-0000-0000-0000-000000000000}"/>
          </ac:spMkLst>
        </pc:spChg>
        <pc:spChg chg="mod">
          <ac:chgData name="Matt Atkins" userId="0deaab7ebee7c7d9" providerId="LiveId" clId="{77E99C24-8A46-45AE-B45D-4616C45FD143}" dt="2023-06-01T08:44:03.538" v="53" actId="207"/>
          <ac:spMkLst>
            <pc:docMk/>
            <pc:sldMk cId="0" sldId="261"/>
            <ac:spMk id="163" creationId="{00000000-0000-0000-0000-000000000000}"/>
          </ac:spMkLst>
        </pc:spChg>
        <pc:spChg chg="mod">
          <ac:chgData name="Matt Atkins" userId="0deaab7ebee7c7d9" providerId="LiveId" clId="{77E99C24-8A46-45AE-B45D-4616C45FD143}" dt="2023-06-01T08:44:13.521" v="54" actId="207"/>
          <ac:spMkLst>
            <pc:docMk/>
            <pc:sldMk cId="0" sldId="261"/>
            <ac:spMk id="166" creationId="{00000000-0000-0000-0000-000000000000}"/>
          </ac:spMkLst>
        </pc:spChg>
        <pc:spChg chg="mod">
          <ac:chgData name="Matt Atkins" userId="0deaab7ebee7c7d9" providerId="LiveId" clId="{77E99C24-8A46-45AE-B45D-4616C45FD143}" dt="2023-06-01T08:44:19.050" v="55" actId="207"/>
          <ac:spMkLst>
            <pc:docMk/>
            <pc:sldMk cId="0" sldId="261"/>
            <ac:spMk id="169" creationId="{00000000-0000-0000-0000-000000000000}"/>
          </ac:spMkLst>
        </pc:spChg>
        <pc:spChg chg="mod">
          <ac:chgData name="Matt Atkins" userId="0deaab7ebee7c7d9" providerId="LiveId" clId="{77E99C24-8A46-45AE-B45D-4616C45FD143}" dt="2023-06-01T08:44:24.224" v="56" actId="207"/>
          <ac:spMkLst>
            <pc:docMk/>
            <pc:sldMk cId="0" sldId="261"/>
            <ac:spMk id="172" creationId="{00000000-0000-0000-0000-000000000000}"/>
          </ac:spMkLst>
        </pc:spChg>
        <pc:spChg chg="mod">
          <ac:chgData name="Matt Atkins" userId="0deaab7ebee7c7d9" providerId="LiveId" clId="{77E99C24-8A46-45AE-B45D-4616C45FD143}" dt="2023-06-01T08:44:32.233" v="57" actId="207"/>
          <ac:spMkLst>
            <pc:docMk/>
            <pc:sldMk cId="0" sldId="261"/>
            <ac:spMk id="175" creationId="{00000000-0000-0000-0000-000000000000}"/>
          </ac:spMkLst>
        </pc:spChg>
        <pc:spChg chg="del">
          <ac:chgData name="Matt Atkins" userId="0deaab7ebee7c7d9" providerId="LiveId" clId="{77E99C24-8A46-45AE-B45D-4616C45FD143}" dt="2023-06-01T08:44:40.614" v="58" actId="478"/>
          <ac:spMkLst>
            <pc:docMk/>
            <pc:sldMk cId="0" sldId="261"/>
            <ac:spMk id="178" creationId="{00000000-0000-0000-0000-000000000000}"/>
          </ac:spMkLst>
        </pc:spChg>
        <pc:grpChg chg="mod">
          <ac:chgData name="Matt Atkins" userId="0deaab7ebee7c7d9" providerId="LiveId" clId="{77E99C24-8A46-45AE-B45D-4616C45FD143}" dt="2023-06-01T08:43:49.247" v="51" actId="1076"/>
          <ac:grpSpMkLst>
            <pc:docMk/>
            <pc:sldMk cId="0" sldId="261"/>
            <ac:grpSpMk id="157" creationId="{00000000-0000-0000-0000-000000000000}"/>
          </ac:grpSpMkLst>
        </pc:grpChg>
      </pc:sldChg>
      <pc:sldChg chg="modSp mod">
        <pc:chgData name="Matt Atkins" userId="0deaab7ebee7c7d9" providerId="LiveId" clId="{77E99C24-8A46-45AE-B45D-4616C45FD143}" dt="2023-06-01T08:46:35.871" v="71" actId="255"/>
        <pc:sldMkLst>
          <pc:docMk/>
          <pc:sldMk cId="0" sldId="262"/>
        </pc:sldMkLst>
        <pc:spChg chg="mod">
          <ac:chgData name="Matt Atkins" userId="0deaab7ebee7c7d9" providerId="LiveId" clId="{77E99C24-8A46-45AE-B45D-4616C45FD143}" dt="2023-06-01T08:46:35.871" v="71" actId="255"/>
          <ac:spMkLst>
            <pc:docMk/>
            <pc:sldMk cId="0" sldId="262"/>
            <ac:spMk id="183" creationId="{00000000-0000-0000-0000-000000000000}"/>
          </ac:spMkLst>
        </pc:spChg>
      </pc:sldChg>
      <pc:sldChg chg="modSp mod">
        <pc:chgData name="Matt Atkins" userId="0deaab7ebee7c7d9" providerId="LiveId" clId="{77E99C24-8A46-45AE-B45D-4616C45FD143}" dt="2023-06-01T08:47:56.999" v="77" actId="255"/>
        <pc:sldMkLst>
          <pc:docMk/>
          <pc:sldMk cId="0" sldId="263"/>
        </pc:sldMkLst>
        <pc:spChg chg="mod">
          <ac:chgData name="Matt Atkins" userId="0deaab7ebee7c7d9" providerId="LiveId" clId="{77E99C24-8A46-45AE-B45D-4616C45FD143}" dt="2023-06-01T08:47:56.999" v="77" actId="255"/>
          <ac:spMkLst>
            <pc:docMk/>
            <pc:sldMk cId="0" sldId="263"/>
            <ac:spMk id="258" creationId="{00000000-0000-0000-0000-000000000000}"/>
          </ac:spMkLst>
        </pc:spChg>
      </pc:sldChg>
      <pc:sldChg chg="modSp mod">
        <pc:chgData name="Matt Atkins" userId="0deaab7ebee7c7d9" providerId="LiveId" clId="{77E99C24-8A46-45AE-B45D-4616C45FD143}" dt="2023-06-01T08:48:09.937" v="78" actId="255"/>
        <pc:sldMkLst>
          <pc:docMk/>
          <pc:sldMk cId="0" sldId="265"/>
        </pc:sldMkLst>
        <pc:spChg chg="mod">
          <ac:chgData name="Matt Atkins" userId="0deaab7ebee7c7d9" providerId="LiveId" clId="{77E99C24-8A46-45AE-B45D-4616C45FD143}" dt="2023-06-01T08:48:09.937" v="78" actId="255"/>
          <ac:spMkLst>
            <pc:docMk/>
            <pc:sldMk cId="0" sldId="265"/>
            <ac:spMk id="284" creationId="{00000000-0000-0000-0000-000000000000}"/>
          </ac:spMkLst>
        </pc:spChg>
      </pc:sldChg>
      <pc:sldChg chg="delSp modSp mod">
        <pc:chgData name="Matt Atkins" userId="0deaab7ebee7c7d9" providerId="LiveId" clId="{77E99C24-8A46-45AE-B45D-4616C45FD143}" dt="2023-06-01T08:52:12.826" v="96" actId="1076"/>
        <pc:sldMkLst>
          <pc:docMk/>
          <pc:sldMk cId="0" sldId="269"/>
        </pc:sldMkLst>
        <pc:spChg chg="mod">
          <ac:chgData name="Matt Atkins" userId="0deaab7ebee7c7d9" providerId="LiveId" clId="{77E99C24-8A46-45AE-B45D-4616C45FD143}" dt="2023-06-01T08:52:12.826" v="96" actId="1076"/>
          <ac:spMkLst>
            <pc:docMk/>
            <pc:sldMk cId="0" sldId="269"/>
            <ac:spMk id="334" creationId="{00000000-0000-0000-0000-000000000000}"/>
          </ac:spMkLst>
        </pc:spChg>
        <pc:picChg chg="del">
          <ac:chgData name="Matt Atkins" userId="0deaab7ebee7c7d9" providerId="LiveId" clId="{77E99C24-8A46-45AE-B45D-4616C45FD143}" dt="2023-06-01T08:51:04.023" v="80" actId="478"/>
          <ac:picMkLst>
            <pc:docMk/>
            <pc:sldMk cId="0" sldId="269"/>
            <ac:picMk id="333" creationId="{00000000-0000-0000-0000-000000000000}"/>
          </ac:picMkLst>
        </pc:picChg>
      </pc:sldChg>
      <pc:sldChg chg="modSp del mod">
        <pc:chgData name="Matt Atkins" userId="0deaab7ebee7c7d9" providerId="LiveId" clId="{77E99C24-8A46-45AE-B45D-4616C45FD143}" dt="2023-06-01T09:03:10.858" v="682" actId="47"/>
        <pc:sldMkLst>
          <pc:docMk/>
          <pc:sldMk cId="0" sldId="270"/>
        </pc:sldMkLst>
        <pc:grpChg chg="mod">
          <ac:chgData name="Matt Atkins" userId="0deaab7ebee7c7d9" providerId="LiveId" clId="{77E99C24-8A46-45AE-B45D-4616C45FD143}" dt="2023-06-01T08:52:30.929" v="97" actId="1076"/>
          <ac:grpSpMkLst>
            <pc:docMk/>
            <pc:sldMk cId="0" sldId="270"/>
            <ac:grpSpMk id="339" creationId="{00000000-0000-0000-0000-000000000000}"/>
          </ac:grpSpMkLst>
        </pc:grpChg>
        <pc:picChg chg="mod">
          <ac:chgData name="Matt Atkins" userId="0deaab7ebee7c7d9" providerId="LiveId" clId="{77E99C24-8A46-45AE-B45D-4616C45FD143}" dt="2023-06-01T08:52:48.383" v="99" actId="1076"/>
          <ac:picMkLst>
            <pc:docMk/>
            <pc:sldMk cId="0" sldId="270"/>
            <ac:picMk id="341" creationId="{00000000-0000-0000-0000-000000000000}"/>
          </ac:picMkLst>
        </pc:picChg>
        <pc:picChg chg="mod">
          <ac:chgData name="Matt Atkins" userId="0deaab7ebee7c7d9" providerId="LiveId" clId="{77E99C24-8A46-45AE-B45D-4616C45FD143}" dt="2023-06-01T08:53:04.065" v="100" actId="1076"/>
          <ac:picMkLst>
            <pc:docMk/>
            <pc:sldMk cId="0" sldId="270"/>
            <ac:picMk id="342" creationId="{00000000-0000-0000-0000-000000000000}"/>
          </ac:picMkLst>
        </pc:picChg>
      </pc:sldChg>
      <pc:sldChg chg="del">
        <pc:chgData name="Matt Atkins" userId="0deaab7ebee7c7d9" providerId="LiveId" clId="{77E99C24-8A46-45AE-B45D-4616C45FD143}" dt="2023-06-01T09:13:53.487" v="1132" actId="47"/>
        <pc:sldMkLst>
          <pc:docMk/>
          <pc:sldMk cId="0" sldId="272"/>
        </pc:sldMkLst>
      </pc:sldChg>
      <pc:sldChg chg="modSp mod">
        <pc:chgData name="Matt Atkins" userId="0deaab7ebee7c7d9" providerId="LiveId" clId="{77E99C24-8A46-45AE-B45D-4616C45FD143}" dt="2023-06-01T09:06:04.998" v="690" actId="20577"/>
        <pc:sldMkLst>
          <pc:docMk/>
          <pc:sldMk cId="0" sldId="274"/>
        </pc:sldMkLst>
        <pc:spChg chg="mod">
          <ac:chgData name="Matt Atkins" userId="0deaab7ebee7c7d9" providerId="LiveId" clId="{77E99C24-8A46-45AE-B45D-4616C45FD143}" dt="2023-06-01T09:06:04.998" v="690" actId="20577"/>
          <ac:spMkLst>
            <pc:docMk/>
            <pc:sldMk cId="0" sldId="274"/>
            <ac:spMk id="378" creationId="{00000000-0000-0000-0000-000000000000}"/>
          </ac:spMkLst>
        </pc:spChg>
        <pc:spChg chg="mod">
          <ac:chgData name="Matt Atkins" userId="0deaab7ebee7c7d9" providerId="LiveId" clId="{77E99C24-8A46-45AE-B45D-4616C45FD143}" dt="2023-06-01T09:05:15.038" v="685" actId="207"/>
          <ac:spMkLst>
            <pc:docMk/>
            <pc:sldMk cId="0" sldId="274"/>
            <ac:spMk id="381" creationId="{00000000-0000-0000-0000-000000000000}"/>
          </ac:spMkLst>
        </pc:spChg>
        <pc:spChg chg="mod">
          <ac:chgData name="Matt Atkins" userId="0deaab7ebee7c7d9" providerId="LiveId" clId="{77E99C24-8A46-45AE-B45D-4616C45FD143}" dt="2023-06-01T09:05:21.769" v="686" actId="207"/>
          <ac:spMkLst>
            <pc:docMk/>
            <pc:sldMk cId="0" sldId="274"/>
            <ac:spMk id="384" creationId="{00000000-0000-0000-0000-000000000000}"/>
          </ac:spMkLst>
        </pc:spChg>
        <pc:spChg chg="mod">
          <ac:chgData name="Matt Atkins" userId="0deaab7ebee7c7d9" providerId="LiveId" clId="{77E99C24-8A46-45AE-B45D-4616C45FD143}" dt="2023-06-01T09:05:29.872" v="687" actId="207"/>
          <ac:spMkLst>
            <pc:docMk/>
            <pc:sldMk cId="0" sldId="274"/>
            <ac:spMk id="387" creationId="{00000000-0000-0000-0000-000000000000}"/>
          </ac:spMkLst>
        </pc:spChg>
        <pc:spChg chg="mod">
          <ac:chgData name="Matt Atkins" userId="0deaab7ebee7c7d9" providerId="LiveId" clId="{77E99C24-8A46-45AE-B45D-4616C45FD143}" dt="2023-06-01T09:05:44.651" v="688" actId="207"/>
          <ac:spMkLst>
            <pc:docMk/>
            <pc:sldMk cId="0" sldId="274"/>
            <ac:spMk id="390" creationId="{00000000-0000-0000-0000-000000000000}"/>
          </ac:spMkLst>
        </pc:spChg>
        <pc:spChg chg="mod">
          <ac:chgData name="Matt Atkins" userId="0deaab7ebee7c7d9" providerId="LiveId" clId="{77E99C24-8A46-45AE-B45D-4616C45FD143}" dt="2023-06-01T09:05:53.572" v="689" actId="207"/>
          <ac:spMkLst>
            <pc:docMk/>
            <pc:sldMk cId="0" sldId="274"/>
            <ac:spMk id="393" creationId="{00000000-0000-0000-0000-000000000000}"/>
          </ac:spMkLst>
        </pc:spChg>
      </pc:sldChg>
      <pc:sldChg chg="del">
        <pc:chgData name="Matt Atkins" userId="0deaab7ebee7c7d9" providerId="LiveId" clId="{77E99C24-8A46-45AE-B45D-4616C45FD143}" dt="2023-06-01T09:08:24.259" v="708" actId="47"/>
        <pc:sldMkLst>
          <pc:docMk/>
          <pc:sldMk cId="0" sldId="275"/>
        </pc:sldMkLst>
      </pc:sldChg>
      <pc:sldChg chg="modSp mod">
        <pc:chgData name="Matt Atkins" userId="0deaab7ebee7c7d9" providerId="LiveId" clId="{77E99C24-8A46-45AE-B45D-4616C45FD143}" dt="2023-06-01T08:46:18.474" v="69" actId="255"/>
        <pc:sldMkLst>
          <pc:docMk/>
          <pc:sldMk cId="0" sldId="436"/>
        </pc:sldMkLst>
        <pc:spChg chg="mod">
          <ac:chgData name="Matt Atkins" userId="0deaab7ebee7c7d9" providerId="LiveId" clId="{77E99C24-8A46-45AE-B45D-4616C45FD143}" dt="2023-06-01T08:46:18.474" v="69" actId="255"/>
          <ac:spMkLst>
            <pc:docMk/>
            <pc:sldMk cId="0" sldId="436"/>
            <ac:spMk id="189" creationId="{00000000-0000-0000-0000-000000000000}"/>
          </ac:spMkLst>
        </pc:spChg>
      </pc:sldChg>
      <pc:sldChg chg="modSp mod">
        <pc:chgData name="Matt Atkins" userId="0deaab7ebee7c7d9" providerId="LiveId" clId="{77E99C24-8A46-45AE-B45D-4616C45FD143}" dt="2023-06-01T08:47:34.082" v="75" actId="255"/>
        <pc:sldMkLst>
          <pc:docMk/>
          <pc:sldMk cId="0" sldId="437"/>
        </pc:sldMkLst>
        <pc:spChg chg="mod">
          <ac:chgData name="Matt Atkins" userId="0deaab7ebee7c7d9" providerId="LiveId" clId="{77E99C24-8A46-45AE-B45D-4616C45FD143}" dt="2023-06-01T08:47:34.082" v="75" actId="255"/>
          <ac:spMkLst>
            <pc:docMk/>
            <pc:sldMk cId="0" sldId="437"/>
            <ac:spMk id="222" creationId="{00000000-0000-0000-0000-000000000000}"/>
          </ac:spMkLst>
        </pc:spChg>
      </pc:sldChg>
      <pc:sldChg chg="modSp mod">
        <pc:chgData name="Matt Atkins" userId="0deaab7ebee7c7d9" providerId="LiveId" clId="{77E99C24-8A46-45AE-B45D-4616C45FD143}" dt="2023-06-01T08:47:44.255" v="76" actId="255"/>
        <pc:sldMkLst>
          <pc:docMk/>
          <pc:sldMk cId="0" sldId="438"/>
        </pc:sldMkLst>
        <pc:spChg chg="mod">
          <ac:chgData name="Matt Atkins" userId="0deaab7ebee7c7d9" providerId="LiveId" clId="{77E99C24-8A46-45AE-B45D-4616C45FD143}" dt="2023-06-01T08:47:44.255" v="76" actId="255"/>
          <ac:spMkLst>
            <pc:docMk/>
            <pc:sldMk cId="0" sldId="438"/>
            <ac:spMk id="240" creationId="{00000000-0000-0000-0000-000000000000}"/>
          </ac:spMkLst>
        </pc:spChg>
      </pc:sldChg>
      <pc:sldChg chg="modSp mod">
        <pc:chgData name="Matt Atkins" userId="0deaab7ebee7c7d9" providerId="LiveId" clId="{77E99C24-8A46-45AE-B45D-4616C45FD143}" dt="2023-06-01T08:49:08.502" v="79" actId="255"/>
        <pc:sldMkLst>
          <pc:docMk/>
          <pc:sldMk cId="0" sldId="439"/>
        </pc:sldMkLst>
        <pc:spChg chg="mod">
          <ac:chgData name="Matt Atkins" userId="0deaab7ebee7c7d9" providerId="LiveId" clId="{77E99C24-8A46-45AE-B45D-4616C45FD143}" dt="2023-06-01T08:49:08.502" v="79" actId="255"/>
          <ac:spMkLst>
            <pc:docMk/>
            <pc:sldMk cId="0" sldId="439"/>
            <ac:spMk id="300" creationId="{00000000-0000-0000-0000-000000000000}"/>
          </ac:spMkLst>
        </pc:spChg>
      </pc:sldChg>
      <pc:sldChg chg="modSp new mod">
        <pc:chgData name="Matt Atkins" userId="0deaab7ebee7c7d9" providerId="LiveId" clId="{77E99C24-8A46-45AE-B45D-4616C45FD143}" dt="2023-06-01T09:02:54.889" v="681" actId="27636"/>
        <pc:sldMkLst>
          <pc:docMk/>
          <pc:sldMk cId="1484450148" sldId="441"/>
        </pc:sldMkLst>
        <pc:spChg chg="mod">
          <ac:chgData name="Matt Atkins" userId="0deaab7ebee7c7d9" providerId="LiveId" clId="{77E99C24-8A46-45AE-B45D-4616C45FD143}" dt="2023-06-01T08:54:29.889" v="133" actId="20577"/>
          <ac:spMkLst>
            <pc:docMk/>
            <pc:sldMk cId="1484450148" sldId="441"/>
            <ac:spMk id="2" creationId="{7EB11C8F-5980-E934-0EC6-33483C5E7D3E}"/>
          </ac:spMkLst>
        </pc:spChg>
        <pc:spChg chg="mod">
          <ac:chgData name="Matt Atkins" userId="0deaab7ebee7c7d9" providerId="LiveId" clId="{77E99C24-8A46-45AE-B45D-4616C45FD143}" dt="2023-06-01T09:02:54.889" v="681" actId="27636"/>
          <ac:spMkLst>
            <pc:docMk/>
            <pc:sldMk cId="1484450148" sldId="441"/>
            <ac:spMk id="3" creationId="{E2834144-D28E-661B-FA34-0BDD4F5A44A4}"/>
          </ac:spMkLst>
        </pc:spChg>
      </pc:sldChg>
      <pc:sldChg chg="modSp new mod">
        <pc:chgData name="Matt Atkins" userId="0deaab7ebee7c7d9" providerId="LiveId" clId="{77E99C24-8A46-45AE-B45D-4616C45FD143}" dt="2023-06-01T09:13:43.494" v="1131" actId="20577"/>
        <pc:sldMkLst>
          <pc:docMk/>
          <pc:sldMk cId="2364904285" sldId="442"/>
        </pc:sldMkLst>
        <pc:spChg chg="mod">
          <ac:chgData name="Matt Atkins" userId="0deaab7ebee7c7d9" providerId="LiveId" clId="{77E99C24-8A46-45AE-B45D-4616C45FD143}" dt="2023-06-01T09:09:16.750" v="733" actId="20577"/>
          <ac:spMkLst>
            <pc:docMk/>
            <pc:sldMk cId="2364904285" sldId="442"/>
            <ac:spMk id="2" creationId="{C78247B1-BA58-DB3B-6421-2989CC38303C}"/>
          </ac:spMkLst>
        </pc:spChg>
        <pc:spChg chg="mod">
          <ac:chgData name="Matt Atkins" userId="0deaab7ebee7c7d9" providerId="LiveId" clId="{77E99C24-8A46-45AE-B45D-4616C45FD143}" dt="2023-06-01T09:13:43.494" v="1131" actId="20577"/>
          <ac:spMkLst>
            <pc:docMk/>
            <pc:sldMk cId="2364904285" sldId="442"/>
            <ac:spMk id="3" creationId="{AB4DF5F7-51AC-0CAF-1FC8-FDE9DBCB6D46}"/>
          </ac:spMkLst>
        </pc:spChg>
      </pc:sldChg>
      <pc:sldMasterChg chg="delSldLayout">
        <pc:chgData name="Matt Atkins" userId="0deaab7ebee7c7d9" providerId="LiveId" clId="{77E99C24-8A46-45AE-B45D-4616C45FD143}" dt="2023-06-01T08:46:57.763" v="73" actId="47"/>
        <pc:sldMasterMkLst>
          <pc:docMk/>
          <pc:sldMasterMk cId="0" sldId="2147483671"/>
        </pc:sldMasterMkLst>
        <pc:sldLayoutChg chg="del">
          <pc:chgData name="Matt Atkins" userId="0deaab7ebee7c7d9" providerId="LiveId" clId="{77E99C24-8A46-45AE-B45D-4616C45FD143}" dt="2023-06-01T08:46:57.763" v="73" actId="47"/>
          <pc:sldLayoutMkLst>
            <pc:docMk/>
            <pc:sldMasterMk cId="0" sldId="2147483671"/>
            <pc:sldLayoutMk cId="0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0583283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2" name="Google Shape;28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g1d6eacdc23c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g1d6eacdc23c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g1d6eacdc23c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g1d6eacdc23c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g1d6f3da1059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4" name="Google Shape;324;g1d6f3da1059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g1d6f3da1059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1" name="Google Shape;331;g1d6f3da1059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7" name="Google Shape;347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0" name="Google Shape;360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2" name="Google Shape;372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47a5ec61df_0_1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47a5ec61df_0_1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Google Shape;25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6" name="Google Shape;26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5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500"/>
              <a:buFont typeface="Calibri"/>
              <a:buNone/>
              <a:defRPr sz="45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5"/>
          <p:cNvSpPr txBox="1">
            <a:spLocks noGrp="1"/>
          </p:cNvSpPr>
          <p:nvPr>
            <p:ph type="subTitle" idx="1"/>
          </p:nvPr>
        </p:nvSpPr>
        <p:spPr>
          <a:xfrm>
            <a:off x="1143000" y="2701529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1pPr>
            <a:lvl2pPr lvl="1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 sz="1500"/>
            </a:lvl2pPr>
            <a:lvl3pPr lvl="2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3pPr>
            <a:lvl4pPr lvl="3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4pPr>
            <a:lvl5pPr lvl="4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5pPr>
            <a:lvl6pPr lvl="5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pic>
        <p:nvPicPr>
          <p:cNvPr id="63" name="Google Shape;63;p15" descr="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578749" y="4411179"/>
            <a:ext cx="1436664" cy="712166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flipH="1">
            <a:off x="2" y="3128963"/>
            <a:ext cx="2014535" cy="20145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Slide">
  <p:cSld name="2_Title Slide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6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500"/>
              <a:buFont typeface="Calibri"/>
              <a:buNone/>
              <a:defRPr sz="45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6"/>
          <p:cNvSpPr txBox="1">
            <a:spLocks noGrp="1"/>
          </p:cNvSpPr>
          <p:nvPr>
            <p:ph type="subTitle" idx="1"/>
          </p:nvPr>
        </p:nvSpPr>
        <p:spPr>
          <a:xfrm>
            <a:off x="1143000" y="2701529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1pPr>
            <a:lvl2pPr lvl="1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 sz="1500"/>
            </a:lvl2pPr>
            <a:lvl3pPr lvl="2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3pPr>
            <a:lvl4pPr lvl="3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4pPr>
            <a:lvl5pPr lvl="4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5pPr>
            <a:lvl6pPr lvl="5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pic>
        <p:nvPicPr>
          <p:cNvPr id="68" name="Google Shape;68;p16" descr="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578749" y="4411179"/>
            <a:ext cx="1436664" cy="712166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6" descr="A picture containing vector graphics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2921793"/>
            <a:ext cx="2476500" cy="2476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7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7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8"/>
          <p:cNvSpPr txBox="1">
            <a:spLocks noGrp="1"/>
          </p:cNvSpPr>
          <p:nvPr>
            <p:ph type="title"/>
          </p:nvPr>
        </p:nvSpPr>
        <p:spPr>
          <a:xfrm>
            <a:off x="623888" y="1282303"/>
            <a:ext cx="7886700" cy="2139600"/>
          </a:xfrm>
          <a:prstGeom prst="rect">
            <a:avLst/>
          </a:prstGeom>
          <a:solidFill>
            <a:srgbClr val="7F3F98"/>
          </a:solidFill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Calibri"/>
              <a:buNone/>
              <a:defRPr sz="45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8"/>
          <p:cNvSpPr txBox="1">
            <a:spLocks noGrp="1"/>
          </p:cNvSpPr>
          <p:nvPr>
            <p:ph type="body" idx="1"/>
          </p:nvPr>
        </p:nvSpPr>
        <p:spPr>
          <a:xfrm>
            <a:off x="623888" y="3442097"/>
            <a:ext cx="7886700" cy="112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98891"/>
              </a:buClr>
              <a:buSzPts val="1800"/>
              <a:buNone/>
              <a:defRPr sz="1800">
                <a:solidFill>
                  <a:srgbClr val="898891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98891"/>
              </a:buClr>
              <a:buSzPts val="1500"/>
              <a:buNone/>
              <a:defRPr sz="1500">
                <a:solidFill>
                  <a:srgbClr val="898891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98891"/>
              </a:buClr>
              <a:buSzPts val="1400"/>
              <a:buNone/>
              <a:defRPr sz="1400">
                <a:solidFill>
                  <a:srgbClr val="898891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98891"/>
              </a:buClr>
              <a:buSzPts val="1200"/>
              <a:buNone/>
              <a:defRPr sz="1200">
                <a:solidFill>
                  <a:srgbClr val="898891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98891"/>
              </a:buClr>
              <a:buSzPts val="1200"/>
              <a:buNone/>
              <a:defRPr sz="1200">
                <a:solidFill>
                  <a:srgbClr val="898891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98891"/>
              </a:buClr>
              <a:buSzPts val="1200"/>
              <a:buNone/>
              <a:defRPr sz="1200">
                <a:solidFill>
                  <a:srgbClr val="898891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98891"/>
              </a:buClr>
              <a:buSzPts val="1200"/>
              <a:buNone/>
              <a:defRPr sz="1200">
                <a:solidFill>
                  <a:srgbClr val="898891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98891"/>
              </a:buClr>
              <a:buSzPts val="1200"/>
              <a:buNone/>
              <a:defRPr sz="1200">
                <a:solidFill>
                  <a:srgbClr val="898891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98891"/>
              </a:buClr>
              <a:buSzPts val="1200"/>
              <a:buNone/>
              <a:defRPr sz="1200">
                <a:solidFill>
                  <a:srgbClr val="89889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9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9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3886200" cy="3174300"/>
          </a:xfrm>
          <a:prstGeom prst="rect">
            <a:avLst/>
          </a:prstGeom>
          <a:noFill/>
          <a:ln w="38100" cap="flat" cmpd="sng">
            <a:solidFill>
              <a:srgbClr val="7F3F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79" name="Google Shape;79;p19"/>
          <p:cNvSpPr txBox="1">
            <a:spLocks noGrp="1"/>
          </p:cNvSpPr>
          <p:nvPr>
            <p:ph type="body" idx="2"/>
          </p:nvPr>
        </p:nvSpPr>
        <p:spPr>
          <a:xfrm>
            <a:off x="4629150" y="1369219"/>
            <a:ext cx="3886200" cy="3174300"/>
          </a:xfrm>
          <a:prstGeom prst="rect">
            <a:avLst/>
          </a:prstGeom>
          <a:noFill/>
          <a:ln w="381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0"/>
          <p:cNvSpPr txBox="1">
            <a:spLocks noGrp="1"/>
          </p:cNvSpPr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0"/>
          <p:cNvSpPr txBox="1">
            <a:spLocks noGrp="1"/>
          </p:cNvSpPr>
          <p:nvPr>
            <p:ph type="body" idx="1"/>
          </p:nvPr>
        </p:nvSpPr>
        <p:spPr>
          <a:xfrm>
            <a:off x="629841" y="1260872"/>
            <a:ext cx="3868500" cy="618000"/>
          </a:xfrm>
          <a:prstGeom prst="rect">
            <a:avLst/>
          </a:prstGeom>
          <a:solidFill>
            <a:srgbClr val="7F3F98"/>
          </a:solidFill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1"/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 sz="1500" b="1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 b="1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 b="1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 b="1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83" name="Google Shape;83;p20"/>
          <p:cNvSpPr txBox="1">
            <a:spLocks noGrp="1"/>
          </p:cNvSpPr>
          <p:nvPr>
            <p:ph type="body" idx="2"/>
          </p:nvPr>
        </p:nvSpPr>
        <p:spPr>
          <a:xfrm>
            <a:off x="629841" y="1878806"/>
            <a:ext cx="3868500" cy="2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84" name="Google Shape;84;p20"/>
          <p:cNvSpPr txBox="1">
            <a:spLocks noGrp="1"/>
          </p:cNvSpPr>
          <p:nvPr>
            <p:ph type="body" idx="3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1"/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 sz="1500" b="1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 b="1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 b="1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 b="1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85" name="Google Shape;85;p20"/>
          <p:cNvSpPr txBox="1">
            <a:spLocks noGrp="1"/>
          </p:cNvSpPr>
          <p:nvPr>
            <p:ph type="body" idx="4"/>
          </p:nvPr>
        </p:nvSpPr>
        <p:spPr>
          <a:xfrm>
            <a:off x="4629150" y="1878806"/>
            <a:ext cx="3887400" cy="2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pic>
        <p:nvPicPr>
          <p:cNvPr id="88" name="Google Shape;88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7099" y="3512286"/>
            <a:ext cx="1485955" cy="14859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>
  <p:cSld name="Picture with Caption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3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35064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Calibri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23"/>
          <p:cNvSpPr txBox="1">
            <a:spLocks noGrp="1"/>
          </p:cNvSpPr>
          <p:nvPr>
            <p:ph type="body" idx="1"/>
          </p:nvPr>
        </p:nvSpPr>
        <p:spPr>
          <a:xfrm>
            <a:off x="629841" y="1543050"/>
            <a:ext cx="35064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Picture with Caption">
  <p:cSld name="1_Picture with Caption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35064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Calibri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24"/>
          <p:cNvSpPr txBox="1">
            <a:spLocks noGrp="1"/>
          </p:cNvSpPr>
          <p:nvPr>
            <p:ph type="body" idx="1"/>
          </p:nvPr>
        </p:nvSpPr>
        <p:spPr>
          <a:xfrm>
            <a:off x="629841" y="1543050"/>
            <a:ext cx="35064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pic>
        <p:nvPicPr>
          <p:cNvPr id="96" name="Google Shape;96;p24" descr="A group of people posing for the camera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699397" y="1065014"/>
            <a:ext cx="3814765" cy="38147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Calibri"/>
              <a:buNone/>
              <a:defRPr sz="3300" b="1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53" name="Google Shape;53;p13" descr="Icon&#10;&#10;Description automatically generated"/>
          <p:cNvPicPr preferRelativeResize="0"/>
          <p:nvPr/>
        </p:nvPicPr>
        <p:blipFill rotWithShape="1">
          <a:blip r:embed="rId12">
            <a:alphaModFix amt="20000"/>
          </a:blip>
          <a:srcRect/>
          <a:stretch/>
        </p:blipFill>
        <p:spPr>
          <a:xfrm rot="8504561" flipH="1">
            <a:off x="6975007" y="-988924"/>
            <a:ext cx="3080687" cy="3080686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p13" descr="Logo&#10;&#10;Description automatically generated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578749" y="4411179"/>
            <a:ext cx="1436664" cy="712166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 ?><Relationships xmlns="http://schemas.openxmlformats.org/package/2006/relationships"><Relationship Id="rId3" Target="../media/image15.jpeg" Type="http://schemas.openxmlformats.org/officeDocument/2006/relationships/image"/><Relationship Id="rId2" Target="../notesSlides/notesSlide13.xml" Type="http://schemas.openxmlformats.org/officeDocument/2006/relationships/notesSlide"/><Relationship Id="rId1" Target="../slideLayouts/slideLayout14.xml" Type="http://schemas.openxmlformats.org/officeDocument/2006/relationships/slideLayout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 ?><Relationships xmlns="http://schemas.openxmlformats.org/package/2006/relationships"><Relationship Id="rId2" Target="../media/image18.jpeg" Type="http://schemas.openxmlformats.org/officeDocument/2006/relationships/image"/><Relationship Id="rId1" Target="../slideLayouts/slideLayout14.xml" Type="http://schemas.openxmlformats.org/officeDocument/2006/relationships/slideLayout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8"/>
          <p:cNvSpPr txBox="1">
            <a:spLocks noGrp="1"/>
          </p:cNvSpPr>
          <p:nvPr>
            <p:ph type="title"/>
          </p:nvPr>
        </p:nvSpPr>
        <p:spPr>
          <a:xfrm>
            <a:off x="3347634" y="375719"/>
            <a:ext cx="4688325" cy="1337400"/>
          </a:xfrm>
          <a:prstGeom prst="rect">
            <a:avLst/>
          </a:prstGeom>
          <a:noFill/>
          <a:ln>
            <a:noFill/>
          </a:ln>
        </p:spPr>
        <p:txBody>
          <a:bodyPr anchor="b" anchorCtr="0" bIns="34275" lIns="68569" rIns="68569" spcFirstLastPara="1" tIns="34275" wrap="square">
            <a:normAutofit/>
          </a:bodyPr>
          <a:lstStyle/>
          <a:p>
            <a:pPr>
              <a:buClr>
                <a:schemeClr val="accent1"/>
              </a:buClr>
              <a:buSzPts val="5400"/>
            </a:pPr>
            <a:r>
              <a:rPr dirty="0" lang="en-GB" sz="3000"/>
              <a:t>PE Deep Dives</a:t>
            </a:r>
            <a:endParaRPr dirty="0" sz="3000"/>
          </a:p>
        </p:txBody>
      </p:sp>
      <p:pic>
        <p:nvPicPr>
          <p:cNvPr descr="Image result for Deep Dive Cartoon" id="144" name="Google Shape;144;p18"/>
          <p:cNvPicPr preferRelativeResize="0"/>
          <p:nvPr/>
        </p:nvPicPr>
        <p:blipFill rotWithShape="1">
          <a:blip r:embed="rId3">
            <a:alphaModFix/>
          </a:blip>
          <a:srcRect b="-2" l="391" r="325"/>
          <a:stretch/>
        </p:blipFill>
        <p:spPr>
          <a:xfrm>
            <a:off x="1" y="7"/>
            <a:ext cx="3493008" cy="5143493"/>
          </a:xfrm>
          <a:custGeom>
            <a:avLst/>
            <a:gdLst/>
            <a:ahLst/>
            <a:cxnLst/>
            <a:rect b="b" l="l" r="r" t="t"/>
            <a:pathLst>
              <a:path extrusionOk="0" h="6858000" w="4657344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  <a:noFill/>
          <a:ln>
            <a:noFill/>
          </a:ln>
        </p:spPr>
      </p:pic>
      <p:sp>
        <p:nvSpPr>
          <p:cNvPr id="145" name="Google Shape;145;p18"/>
          <p:cNvSpPr txBox="1">
            <a:spLocks noGrp="1"/>
          </p:cNvSpPr>
          <p:nvPr>
            <p:ph idx="1" type="body"/>
          </p:nvPr>
        </p:nvSpPr>
        <p:spPr>
          <a:xfrm>
            <a:off x="3973321" y="2029968"/>
            <a:ext cx="4688333" cy="2612898"/>
          </a:xfrm>
          <a:prstGeom prst="rect">
            <a:avLst/>
          </a:prstGeom>
          <a:noFill/>
          <a:ln>
            <a:noFill/>
          </a:ln>
        </p:spPr>
        <p:txBody>
          <a:bodyPr anchor="t" anchorCtr="0" bIns="34275" lIns="68569" rIns="68569" spcFirstLastPara="1" tIns="34275" wrap="square">
            <a:normAutofit/>
          </a:bodyPr>
          <a:lstStyle/>
          <a:p>
            <a:pPr indent="0" marL="0">
              <a:spcBef>
                <a:spcPts val="750"/>
              </a:spcBef>
              <a:buSzPts val="1760"/>
              <a:buNone/>
            </a:pPr>
            <a:endParaRPr dirty="0" i="1" sz="1650"/>
          </a:p>
          <a:p>
            <a:pPr indent="0" marL="0">
              <a:spcBef>
                <a:spcPts val="750"/>
              </a:spcBef>
              <a:buSzPts val="1760"/>
              <a:buNone/>
            </a:pPr>
            <a:r>
              <a:rPr dirty="0" lang="en-GB" sz="1650"/>
              <a:t>Matt Atkins</a:t>
            </a:r>
          </a:p>
          <a:p>
            <a:pPr indent="0" marL="0">
              <a:spcBef>
                <a:spcPts val="750"/>
              </a:spcBef>
              <a:buSzPts val="1760"/>
              <a:buNone/>
            </a:pPr>
            <a:endParaRPr dirty="0" lang="en-GB" sz="1650"/>
          </a:p>
          <a:p>
            <a:pPr indent="0" marL="0">
              <a:spcBef>
                <a:spcPts val="750"/>
              </a:spcBef>
              <a:buSzPts val="1760"/>
              <a:buNone/>
            </a:pPr>
            <a:r>
              <a:rPr dirty="0" lang="en-GB" sz="1650"/>
              <a:t>9</a:t>
            </a:r>
            <a:r>
              <a:rPr baseline="30000" dirty="0" lang="en-GB" sz="1650"/>
              <a:t>th</a:t>
            </a:r>
            <a:r>
              <a:rPr dirty="0" lang="en-GB" sz="1650"/>
              <a:t> June 2023</a:t>
            </a:r>
            <a:endParaRPr dirty="0" sz="1650"/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8" name="Google Shape;268;p2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69" name="Google Shape;269;p26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type="none" w="sm"/>
              <a:tailEnd len="sm" type="none" w="sm"/>
            </a:ln>
          </p:spPr>
        </p:cxnSp>
        <p:cxnSp>
          <p:nvCxnSpPr>
            <p:cNvPr id="270" name="Google Shape;270;p26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type="none" w="sm"/>
              <a:tailEnd len="sm" type="none" w="sm"/>
            </a:ln>
          </p:spPr>
        </p:cxnSp>
        <p:sp>
          <p:nvSpPr>
            <p:cNvPr id="271" name="Google Shape;271;p26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272" name="Google Shape;272;p26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273" name="Google Shape;273;p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anchor="ctr" anchorCtr="0" bIns="68569" lIns="68569" rIns="68569" spcFirstLastPara="1" tIns="68569" wrap="square">
              <a:noAutofit/>
            </a:bodyPr>
            <a:lstStyle/>
            <a:p>
              <a:endParaRPr sz="1050"/>
            </a:p>
          </p:txBody>
        </p:sp>
        <p:sp>
          <p:nvSpPr>
            <p:cNvPr id="274" name="Google Shape;274;p26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803"/>
              </a:srgbClr>
            </a:solidFill>
            <a:ln>
              <a:noFill/>
            </a:ln>
          </p:spPr>
        </p:sp>
        <p:sp>
          <p:nvSpPr>
            <p:cNvPr id="275" name="Google Shape;275;p26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803"/>
              </a:srgbClr>
            </a:solidFill>
            <a:ln>
              <a:noFill/>
            </a:ln>
          </p:spPr>
        </p:sp>
        <p:sp>
          <p:nvSpPr>
            <p:cNvPr id="276" name="Google Shape;276;p26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277" name="Google Shape;277;p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="ctr" anchorCtr="0" bIns="68569" lIns="68569" rIns="68569" spcFirstLastPara="1" tIns="68569" wrap="square">
              <a:noAutofit/>
            </a:bodyPr>
            <a:lstStyle/>
            <a:p>
              <a:endParaRPr sz="1050"/>
            </a:p>
          </p:txBody>
        </p:sp>
        <p:sp>
          <p:nvSpPr>
            <p:cNvPr id="278" name="Google Shape;278;p26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anchor="ctr" anchorCtr="0" bIns="68569" lIns="68569" rIns="68569" spcFirstLastPara="1" tIns="68569" wrap="square">
              <a:noAutofit/>
            </a:bodyPr>
            <a:lstStyle/>
            <a:p>
              <a:endParaRPr sz="1050"/>
            </a:p>
          </p:txBody>
        </p:sp>
      </p:grpSp>
      <p:pic>
        <p:nvPicPr>
          <p:cNvPr id="279" name="Google Shape;279;p26"/>
          <p:cNvPicPr preferRelativeResize="0">
            <a:picLocks noGrp="1"/>
          </p:cNvPicPr>
          <p:nvPr>
            <p:ph idx="1" type="body"/>
          </p:nvPr>
        </p:nvPicPr>
        <p:blipFill rotWithShape="1">
          <a:blip r:embed="rId3">
            <a:alphaModFix/>
          </a:blip>
          <a:srcRect b="174" r="9" t="32"/>
          <a:stretch/>
        </p:blipFill>
        <p:spPr>
          <a:xfrm>
            <a:off x="383138" y="161625"/>
            <a:ext cx="8201700" cy="4676625"/>
          </a:xfrm>
          <a:prstGeom prst="rect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type="none" w="sm"/>
            <a:tailEnd len="sm" type="none" w="sm"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27"/>
          <p:cNvSpPr txBox="1"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rmAutofit/>
          </a:bodyPr>
          <a:lstStyle/>
          <a:p>
            <a:pPr>
              <a:buClr>
                <a:schemeClr val="accent1"/>
              </a:buClr>
              <a:buSzPts val="3600"/>
            </a:pPr>
            <a:r>
              <a:rPr lang="en-GB" sz="3000" dirty="0"/>
              <a:t>Some questions on Intent</a:t>
            </a:r>
            <a:endParaRPr sz="3000" dirty="0"/>
          </a:p>
        </p:txBody>
      </p:sp>
      <p:grpSp>
        <p:nvGrpSpPr>
          <p:cNvPr id="285" name="Google Shape;285;p27"/>
          <p:cNvGrpSpPr/>
          <p:nvPr/>
        </p:nvGrpSpPr>
        <p:grpSpPr>
          <a:xfrm>
            <a:off x="508398" y="1766386"/>
            <a:ext cx="6447233" cy="2619188"/>
            <a:chOff x="0" y="194592"/>
            <a:chExt cx="8596311" cy="3492251"/>
          </a:xfrm>
        </p:grpSpPr>
        <p:sp>
          <p:nvSpPr>
            <p:cNvPr id="286" name="Google Shape;286;p27"/>
            <p:cNvSpPr/>
            <p:nvPr/>
          </p:nvSpPr>
          <p:spPr>
            <a:xfrm>
              <a:off x="0" y="194592"/>
              <a:ext cx="2686347" cy="1611808"/>
            </a:xfrm>
            <a:prstGeom prst="rect">
              <a:avLst/>
            </a:prstGeom>
            <a:solidFill>
              <a:srgbClr val="C42D17"/>
            </a:solidFill>
            <a:ln w="190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  <p:sp>
          <p:nvSpPr>
            <p:cNvPr id="287" name="Google Shape;287;p27"/>
            <p:cNvSpPr txBox="1"/>
            <p:nvPr/>
          </p:nvSpPr>
          <p:spPr>
            <a:xfrm>
              <a:off x="0" y="194592"/>
              <a:ext cx="2686347" cy="161180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ctr">
                <a:lnSpc>
                  <a:spcPct val="90000"/>
                </a:lnSpc>
                <a:buClr>
                  <a:schemeClr val="lt1"/>
                </a:buClr>
                <a:buSzPts val="2400"/>
              </a:pPr>
              <a:r>
                <a:rPr lang="en-GB" sz="18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Is your curriculum logical, sequenced and progressive?</a:t>
              </a:r>
              <a:endParaRPr sz="1050"/>
            </a:p>
          </p:txBody>
        </p:sp>
        <p:sp>
          <p:nvSpPr>
            <p:cNvPr id="288" name="Google Shape;288;p27"/>
            <p:cNvSpPr/>
            <p:nvPr/>
          </p:nvSpPr>
          <p:spPr>
            <a:xfrm>
              <a:off x="2954982" y="194592"/>
              <a:ext cx="2686347" cy="1611808"/>
            </a:xfrm>
            <a:prstGeom prst="rect">
              <a:avLst/>
            </a:prstGeom>
            <a:solidFill>
              <a:srgbClr val="B75126"/>
            </a:solidFill>
            <a:ln w="190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  <p:sp>
          <p:nvSpPr>
            <p:cNvPr id="289" name="Google Shape;289;p27"/>
            <p:cNvSpPr txBox="1"/>
            <p:nvPr/>
          </p:nvSpPr>
          <p:spPr>
            <a:xfrm>
              <a:off x="2954982" y="194592"/>
              <a:ext cx="2686347" cy="161180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ctr">
                <a:lnSpc>
                  <a:spcPct val="90000"/>
                </a:lnSpc>
                <a:buClr>
                  <a:schemeClr val="lt1"/>
                </a:buClr>
                <a:buSzPts val="2400"/>
              </a:pPr>
              <a:r>
                <a:rPr lang="en-GB" sz="18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Is it inclusive?</a:t>
              </a:r>
              <a:endParaRPr sz="1050"/>
            </a:p>
          </p:txBody>
        </p:sp>
        <p:sp>
          <p:nvSpPr>
            <p:cNvPr id="290" name="Google Shape;290;p27"/>
            <p:cNvSpPr/>
            <p:nvPr/>
          </p:nvSpPr>
          <p:spPr>
            <a:xfrm>
              <a:off x="5909964" y="194592"/>
              <a:ext cx="2686347" cy="1611808"/>
            </a:xfrm>
            <a:prstGeom prst="rect">
              <a:avLst/>
            </a:prstGeom>
            <a:solidFill>
              <a:srgbClr val="AB6B34"/>
            </a:solidFill>
            <a:ln w="190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  <p:sp>
          <p:nvSpPr>
            <p:cNvPr id="291" name="Google Shape;291;p27"/>
            <p:cNvSpPr txBox="1"/>
            <p:nvPr/>
          </p:nvSpPr>
          <p:spPr>
            <a:xfrm>
              <a:off x="5909964" y="194592"/>
              <a:ext cx="2686347" cy="161180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ctr">
                <a:lnSpc>
                  <a:spcPct val="90000"/>
                </a:lnSpc>
                <a:buClr>
                  <a:schemeClr val="lt1"/>
                </a:buClr>
                <a:buSzPts val="2400"/>
              </a:pPr>
              <a:r>
                <a:rPr lang="en-GB" sz="18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Is it broad and balanced or are you narrowing it for some reason?</a:t>
              </a:r>
              <a:endParaRPr sz="1050"/>
            </a:p>
          </p:txBody>
        </p:sp>
        <p:sp>
          <p:nvSpPr>
            <p:cNvPr id="292" name="Google Shape;292;p27"/>
            <p:cNvSpPr/>
            <p:nvPr/>
          </p:nvSpPr>
          <p:spPr>
            <a:xfrm>
              <a:off x="1477491" y="2075035"/>
              <a:ext cx="2686347" cy="1611808"/>
            </a:xfrm>
            <a:prstGeom prst="rect">
              <a:avLst/>
            </a:prstGeom>
            <a:solidFill>
              <a:srgbClr val="9E7E43"/>
            </a:solidFill>
            <a:ln w="190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  <p:sp>
          <p:nvSpPr>
            <p:cNvPr id="293" name="Google Shape;293;p27"/>
            <p:cNvSpPr txBox="1"/>
            <p:nvPr/>
          </p:nvSpPr>
          <p:spPr>
            <a:xfrm>
              <a:off x="1477491" y="2075035"/>
              <a:ext cx="2686347" cy="161180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ctr">
                <a:lnSpc>
                  <a:spcPct val="90000"/>
                </a:lnSpc>
                <a:buClr>
                  <a:schemeClr val="lt1"/>
                </a:buClr>
                <a:buSzPts val="2400"/>
              </a:pPr>
              <a:r>
                <a:rPr lang="en-GB" sz="18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Is your curriculum owned and understood by all parties?</a:t>
              </a:r>
              <a:endParaRPr sz="1050"/>
            </a:p>
          </p:txBody>
        </p:sp>
        <p:sp>
          <p:nvSpPr>
            <p:cNvPr id="294" name="Google Shape;294;p27"/>
            <p:cNvSpPr/>
            <p:nvPr/>
          </p:nvSpPr>
          <p:spPr>
            <a:xfrm>
              <a:off x="4432473" y="2075035"/>
              <a:ext cx="2686347" cy="1611808"/>
            </a:xfrm>
            <a:prstGeom prst="rect">
              <a:avLst/>
            </a:prstGeom>
            <a:solidFill>
              <a:srgbClr val="918552"/>
            </a:solidFill>
            <a:ln w="190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  <p:sp>
          <p:nvSpPr>
            <p:cNvPr id="295" name="Google Shape;295;p27"/>
            <p:cNvSpPr txBox="1"/>
            <p:nvPr/>
          </p:nvSpPr>
          <p:spPr>
            <a:xfrm>
              <a:off x="4432473" y="2075035"/>
              <a:ext cx="2686347" cy="161180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ctr">
                <a:lnSpc>
                  <a:spcPct val="90000"/>
                </a:lnSpc>
                <a:buClr>
                  <a:schemeClr val="lt1"/>
                </a:buClr>
                <a:buSzPts val="2400"/>
              </a:pPr>
              <a:r>
                <a:rPr lang="en-GB" sz="18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Are additional staff used in the right way?</a:t>
              </a:r>
              <a:endParaRPr sz="1050"/>
            </a:p>
          </p:txBody>
        </p:sp>
      </p:grpSp>
    </p:spTree>
  </p:cSld>
  <p:clrMapOvr>
    <a:masterClrMapping/>
  </p:clrMapOvr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28"/>
          <p:cNvSpPr txBox="1">
            <a:spLocks noGrp="1"/>
          </p:cNvSpPr>
          <p:nvPr>
            <p:ph type="title"/>
          </p:nvPr>
        </p:nvSpPr>
        <p:spPr>
          <a:xfrm>
            <a:off x="508001" y="457200"/>
            <a:ext cx="6447600" cy="990675"/>
          </a:xfrm>
          <a:prstGeom prst="rect">
            <a:avLst/>
          </a:prstGeom>
          <a:noFill/>
          <a:ln>
            <a:noFill/>
          </a:ln>
        </p:spPr>
        <p:txBody>
          <a:bodyPr anchor="t" anchorCtr="0" bIns="34275" lIns="68569" rIns="68569" spcFirstLastPara="1" tIns="34275" wrap="square">
            <a:normAutofit fontScale="90000"/>
          </a:bodyPr>
          <a:lstStyle/>
          <a:p>
            <a:pPr>
              <a:buClr>
                <a:schemeClr val="accent1"/>
              </a:buClr>
              <a:buSzPct val="100000"/>
            </a:pPr>
            <a:r>
              <a:rPr b="1" dirty="0" lang="en-GB"/>
              <a:t>Implementation </a:t>
            </a:r>
            <a:r>
              <a:rPr dirty="0" lang="en-GB"/>
              <a:t>- </a:t>
            </a:r>
            <a:endParaRPr dirty="0"/>
          </a:p>
          <a:p>
            <a:pPr>
              <a:buClr>
                <a:schemeClr val="accent1"/>
              </a:buClr>
              <a:buSzPct val="100000"/>
            </a:pPr>
            <a:r>
              <a:rPr dirty="0" i="1" lang="en-GB"/>
              <a:t>‘how you deliver/provide </a:t>
            </a:r>
            <a:endParaRPr dirty="0" i="1"/>
          </a:p>
          <a:p>
            <a:pPr>
              <a:buClr>
                <a:schemeClr val="accent1"/>
              </a:buClr>
              <a:buSzPct val="100000"/>
            </a:pPr>
            <a:r>
              <a:rPr dirty="0" i="1" lang="en-GB"/>
              <a:t>that plan’ </a:t>
            </a:r>
            <a:endParaRPr dirty="0" i="1"/>
          </a:p>
        </p:txBody>
      </p:sp>
      <p:grpSp>
        <p:nvGrpSpPr>
          <p:cNvPr id="301" name="Google Shape;301;p28"/>
          <p:cNvGrpSpPr/>
          <p:nvPr/>
        </p:nvGrpSpPr>
        <p:grpSpPr>
          <a:xfrm>
            <a:off x="186347" y="2290861"/>
            <a:ext cx="6447123" cy="2619257"/>
            <a:chOff x="0" y="194592"/>
            <a:chExt cx="8596164" cy="3492343"/>
          </a:xfrm>
        </p:grpSpPr>
        <p:sp>
          <p:nvSpPr>
            <p:cNvPr id="302" name="Google Shape;302;p28"/>
            <p:cNvSpPr/>
            <p:nvPr/>
          </p:nvSpPr>
          <p:spPr>
            <a:xfrm>
              <a:off x="0" y="194592"/>
              <a:ext cx="2686200" cy="1611900"/>
            </a:xfrm>
            <a:prstGeom prst="rect">
              <a:avLst/>
            </a:prstGeom>
            <a:solidFill>
              <a:srgbClr val="666666"/>
            </a:solidFill>
            <a:ln cap="rnd" cmpd="sng" w="19050">
              <a:solidFill>
                <a:schemeClr val="lt1"/>
              </a:solidFill>
              <a:prstDash val="solid"/>
              <a:round/>
              <a:headEnd len="sm" type="none" w="sm"/>
              <a:tailEnd len="sm" type="none" w="sm"/>
            </a:ln>
          </p:spPr>
          <p:txBody>
            <a:bodyPr anchor="ctr" anchorCtr="0" bIns="68569" lIns="68569" rIns="68569" spcFirstLastPara="1" tIns="68569" wrap="square">
              <a:noAutofit/>
            </a:bodyPr>
            <a:lstStyle/>
            <a:p>
              <a:endParaRPr sz="1050"/>
            </a:p>
          </p:txBody>
        </p:sp>
        <p:sp>
          <p:nvSpPr>
            <p:cNvPr id="303" name="Google Shape;303;p28"/>
            <p:cNvSpPr txBox="1"/>
            <p:nvPr/>
          </p:nvSpPr>
          <p:spPr>
            <a:xfrm>
              <a:off x="0" y="194592"/>
              <a:ext cx="2686200" cy="1611900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</p:spPr>
          <p:txBody>
            <a:bodyPr anchor="ctr" anchorCtr="0" bIns="74288" lIns="74288" rIns="74288" spcFirstLastPara="1" tIns="74288" wrap="square">
              <a:noAutofit/>
            </a:bodyPr>
            <a:lstStyle/>
            <a:p>
              <a:pPr algn="ctr">
                <a:lnSpc>
                  <a:spcPct val="90000"/>
                </a:lnSpc>
                <a:buClr>
                  <a:schemeClr val="lt1"/>
                </a:buClr>
                <a:buSzPts val="2600"/>
              </a:pPr>
              <a:r>
                <a:rPr b="1" lang="en-GB" sz="15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Breadth, Depth &amp; Ambition in action! </a:t>
              </a:r>
              <a:endParaRPr i="1" sz="1500"/>
            </a:p>
          </p:txBody>
        </p:sp>
        <p:sp>
          <p:nvSpPr>
            <p:cNvPr id="304" name="Google Shape;304;p28"/>
            <p:cNvSpPr/>
            <p:nvPr/>
          </p:nvSpPr>
          <p:spPr>
            <a:xfrm>
              <a:off x="2954982" y="194592"/>
              <a:ext cx="2686200" cy="1611900"/>
            </a:xfrm>
            <a:prstGeom prst="rect">
              <a:avLst/>
            </a:prstGeom>
            <a:solidFill>
              <a:srgbClr val="666666"/>
            </a:solidFill>
            <a:ln cap="rnd" cmpd="sng" w="19050">
              <a:solidFill>
                <a:schemeClr val="lt1"/>
              </a:solidFill>
              <a:prstDash val="solid"/>
              <a:round/>
              <a:headEnd len="sm" type="none" w="sm"/>
              <a:tailEnd len="sm" type="none" w="sm"/>
            </a:ln>
          </p:spPr>
          <p:txBody>
            <a:bodyPr anchor="ctr" anchorCtr="0" bIns="68569" lIns="68569" rIns="68569" spcFirstLastPara="1" tIns="68569" wrap="square">
              <a:noAutofit/>
            </a:bodyPr>
            <a:lstStyle/>
            <a:p>
              <a:endParaRPr sz="1050"/>
            </a:p>
          </p:txBody>
        </p:sp>
        <p:sp>
          <p:nvSpPr>
            <p:cNvPr id="305" name="Google Shape;305;p28"/>
            <p:cNvSpPr txBox="1"/>
            <p:nvPr/>
          </p:nvSpPr>
          <p:spPr>
            <a:xfrm>
              <a:off x="2954982" y="194592"/>
              <a:ext cx="2686200" cy="1611900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</p:spPr>
          <p:txBody>
            <a:bodyPr anchor="ctr" anchorCtr="0" bIns="74288" lIns="74288" rIns="74288" spcFirstLastPara="1" tIns="74288" wrap="square">
              <a:noAutofit/>
            </a:bodyPr>
            <a:lstStyle/>
            <a:p>
              <a:pPr algn="ctr">
                <a:lnSpc>
                  <a:spcPct val="90000"/>
                </a:lnSpc>
                <a:buClr>
                  <a:schemeClr val="lt1"/>
                </a:buClr>
                <a:buSzPts val="2600"/>
              </a:pPr>
              <a:r>
                <a:rPr lang="en-GB" sz="195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Competence of pupils</a:t>
              </a:r>
              <a:endParaRPr sz="1050"/>
            </a:p>
          </p:txBody>
        </p:sp>
        <p:sp>
          <p:nvSpPr>
            <p:cNvPr id="306" name="Google Shape;306;p28"/>
            <p:cNvSpPr/>
            <p:nvPr/>
          </p:nvSpPr>
          <p:spPr>
            <a:xfrm>
              <a:off x="5909964" y="194592"/>
              <a:ext cx="2686200" cy="1611900"/>
            </a:xfrm>
            <a:prstGeom prst="rect">
              <a:avLst/>
            </a:prstGeom>
            <a:solidFill>
              <a:srgbClr val="666666"/>
            </a:solidFill>
            <a:ln cap="rnd" cmpd="sng" w="19050">
              <a:solidFill>
                <a:schemeClr val="lt1"/>
              </a:solidFill>
              <a:prstDash val="solid"/>
              <a:round/>
              <a:headEnd len="sm" type="none" w="sm"/>
              <a:tailEnd len="sm" type="none" w="sm"/>
            </a:ln>
          </p:spPr>
          <p:txBody>
            <a:bodyPr anchor="ctr" anchorCtr="0" bIns="68569" lIns="68569" rIns="68569" spcFirstLastPara="1" tIns="68569" wrap="square">
              <a:noAutofit/>
            </a:bodyPr>
            <a:lstStyle/>
            <a:p>
              <a:endParaRPr sz="1050"/>
            </a:p>
          </p:txBody>
        </p:sp>
        <p:sp>
          <p:nvSpPr>
            <p:cNvPr id="307" name="Google Shape;307;p28"/>
            <p:cNvSpPr txBox="1"/>
            <p:nvPr/>
          </p:nvSpPr>
          <p:spPr>
            <a:xfrm>
              <a:off x="5909964" y="194592"/>
              <a:ext cx="2686200" cy="1611900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</p:spPr>
          <p:txBody>
            <a:bodyPr anchor="ctr" anchorCtr="0" bIns="74288" lIns="74288" rIns="74288" spcFirstLastPara="1" tIns="74288" wrap="square">
              <a:noAutofit/>
            </a:bodyPr>
            <a:lstStyle/>
            <a:p>
              <a:pPr algn="ctr">
                <a:lnSpc>
                  <a:spcPct val="90000"/>
                </a:lnSpc>
                <a:buClr>
                  <a:schemeClr val="lt1"/>
                </a:buClr>
                <a:buSzPts val="2600"/>
              </a:pPr>
              <a:r>
                <a:rPr lang="en-GB" sz="195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Teacher Expertise</a:t>
              </a:r>
              <a:endParaRPr sz="1050"/>
            </a:p>
          </p:txBody>
        </p:sp>
        <p:sp>
          <p:nvSpPr>
            <p:cNvPr id="308" name="Google Shape;308;p28"/>
            <p:cNvSpPr/>
            <p:nvPr/>
          </p:nvSpPr>
          <p:spPr>
            <a:xfrm>
              <a:off x="0" y="2075035"/>
              <a:ext cx="2686200" cy="1611900"/>
            </a:xfrm>
            <a:prstGeom prst="rect">
              <a:avLst/>
            </a:prstGeom>
            <a:solidFill>
              <a:srgbClr val="666666"/>
            </a:solidFill>
            <a:ln cap="rnd" cmpd="sng" w="19050">
              <a:solidFill>
                <a:schemeClr val="lt1"/>
              </a:solidFill>
              <a:prstDash val="solid"/>
              <a:round/>
              <a:headEnd len="sm" type="none" w="sm"/>
              <a:tailEnd len="sm" type="none" w="sm"/>
            </a:ln>
          </p:spPr>
          <p:txBody>
            <a:bodyPr anchor="ctr" anchorCtr="0" bIns="68569" lIns="68569" rIns="68569" spcFirstLastPara="1" tIns="68569" wrap="square">
              <a:noAutofit/>
            </a:bodyPr>
            <a:lstStyle/>
            <a:p>
              <a:endParaRPr sz="1050"/>
            </a:p>
          </p:txBody>
        </p:sp>
        <p:sp>
          <p:nvSpPr>
            <p:cNvPr id="309" name="Google Shape;309;p28"/>
            <p:cNvSpPr txBox="1"/>
            <p:nvPr/>
          </p:nvSpPr>
          <p:spPr>
            <a:xfrm>
              <a:off x="0" y="2075035"/>
              <a:ext cx="2686200" cy="1611900"/>
            </a:xfrm>
            <a:prstGeom prst="rect">
              <a:avLst/>
            </a:prstGeom>
            <a:solidFill>
              <a:srgbClr val="3F3F3F"/>
            </a:solidFill>
            <a:ln>
              <a:noFill/>
            </a:ln>
          </p:spPr>
          <p:txBody>
            <a:bodyPr anchor="ctr" anchorCtr="0" bIns="74288" lIns="74288" rIns="74288" spcFirstLastPara="1" tIns="74288" wrap="square">
              <a:noAutofit/>
            </a:bodyPr>
            <a:lstStyle/>
            <a:p>
              <a:pPr algn="ctr">
                <a:lnSpc>
                  <a:spcPct val="90000"/>
                </a:lnSpc>
                <a:buClr>
                  <a:schemeClr val="lt1"/>
                </a:buClr>
                <a:buSzPts val="2600"/>
              </a:pPr>
              <a:r>
                <a:rPr lang="en-GB" sz="195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Theme/Scheme/Stimulus</a:t>
              </a:r>
              <a:endParaRPr sz="1050"/>
            </a:p>
          </p:txBody>
        </p:sp>
        <p:sp>
          <p:nvSpPr>
            <p:cNvPr id="310" name="Google Shape;310;p28"/>
            <p:cNvSpPr/>
            <p:nvPr/>
          </p:nvSpPr>
          <p:spPr>
            <a:xfrm>
              <a:off x="2954982" y="2075035"/>
              <a:ext cx="2686200" cy="1611900"/>
            </a:xfrm>
            <a:prstGeom prst="rect">
              <a:avLst/>
            </a:prstGeom>
            <a:solidFill>
              <a:srgbClr val="666666"/>
            </a:solidFill>
            <a:ln cap="rnd" cmpd="sng" w="19050">
              <a:solidFill>
                <a:schemeClr val="lt1"/>
              </a:solidFill>
              <a:prstDash val="solid"/>
              <a:round/>
              <a:headEnd len="sm" type="none" w="sm"/>
              <a:tailEnd len="sm" type="none" w="sm"/>
            </a:ln>
          </p:spPr>
          <p:txBody>
            <a:bodyPr anchor="ctr" anchorCtr="0" bIns="68569" lIns="68569" rIns="68569" spcFirstLastPara="1" tIns="68569" wrap="square">
              <a:noAutofit/>
            </a:bodyPr>
            <a:lstStyle/>
            <a:p>
              <a:endParaRPr sz="1050"/>
            </a:p>
          </p:txBody>
        </p:sp>
        <p:sp>
          <p:nvSpPr>
            <p:cNvPr id="311" name="Google Shape;311;p28"/>
            <p:cNvSpPr txBox="1"/>
            <p:nvPr/>
          </p:nvSpPr>
          <p:spPr>
            <a:xfrm>
              <a:off x="2954982" y="2075035"/>
              <a:ext cx="2686200" cy="1611900"/>
            </a:xfrm>
            <a:prstGeom prst="rect">
              <a:avLst/>
            </a:prstGeom>
            <a:solidFill>
              <a:srgbClr val="888888"/>
            </a:solidFill>
            <a:ln>
              <a:noFill/>
            </a:ln>
          </p:spPr>
          <p:txBody>
            <a:bodyPr anchor="ctr" anchorCtr="0" bIns="74288" lIns="74288" rIns="74288" spcFirstLastPara="1" tIns="74288" wrap="square">
              <a:noAutofit/>
            </a:bodyPr>
            <a:lstStyle/>
            <a:p>
              <a:pPr algn="ctr">
                <a:lnSpc>
                  <a:spcPct val="90000"/>
                </a:lnSpc>
                <a:buClr>
                  <a:schemeClr val="lt1"/>
                </a:buClr>
                <a:buSzPts val="2600"/>
              </a:pPr>
              <a:r>
                <a:rPr lang="en-GB" sz="195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Subject Leadership</a:t>
              </a:r>
              <a:endParaRPr sz="1050"/>
            </a:p>
          </p:txBody>
        </p:sp>
        <p:sp>
          <p:nvSpPr>
            <p:cNvPr id="312" name="Google Shape;312;p28"/>
            <p:cNvSpPr/>
            <p:nvPr/>
          </p:nvSpPr>
          <p:spPr>
            <a:xfrm>
              <a:off x="5909964" y="2075035"/>
              <a:ext cx="2686200" cy="1611900"/>
            </a:xfrm>
            <a:prstGeom prst="rect">
              <a:avLst/>
            </a:prstGeom>
            <a:solidFill>
              <a:srgbClr val="666666"/>
            </a:solidFill>
            <a:ln cap="rnd" cmpd="sng" w="19050">
              <a:solidFill>
                <a:schemeClr val="lt1"/>
              </a:solidFill>
              <a:prstDash val="solid"/>
              <a:round/>
              <a:headEnd len="sm" type="none" w="sm"/>
              <a:tailEnd len="sm" type="none" w="sm"/>
            </a:ln>
          </p:spPr>
          <p:txBody>
            <a:bodyPr anchor="ctr" anchorCtr="0" bIns="68569" lIns="68569" rIns="68569" spcFirstLastPara="1" tIns="68569" wrap="square">
              <a:noAutofit/>
            </a:bodyPr>
            <a:lstStyle/>
            <a:p>
              <a:endParaRPr sz="1050"/>
            </a:p>
          </p:txBody>
        </p:sp>
        <p:sp>
          <p:nvSpPr>
            <p:cNvPr id="313" name="Google Shape;313;p28"/>
            <p:cNvSpPr txBox="1"/>
            <p:nvPr/>
          </p:nvSpPr>
          <p:spPr>
            <a:xfrm>
              <a:off x="5909964" y="2075035"/>
              <a:ext cx="2686200" cy="1611900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</p:spPr>
          <p:txBody>
            <a:bodyPr anchor="ctr" anchorCtr="0" bIns="74288" lIns="74288" rIns="74288" spcFirstLastPara="1" tIns="74288" wrap="square">
              <a:noAutofit/>
            </a:bodyPr>
            <a:lstStyle/>
            <a:p>
              <a:pPr algn="ctr">
                <a:lnSpc>
                  <a:spcPct val="90000"/>
                </a:lnSpc>
                <a:buClr>
                  <a:schemeClr val="lt1"/>
                </a:buClr>
                <a:buSzPts val="2600"/>
              </a:pPr>
              <a:r>
                <a:rPr lang="en-GB" sz="195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Performance vs Learning</a:t>
              </a:r>
              <a:endParaRPr sz="1050"/>
            </a:p>
          </p:txBody>
        </p:sp>
      </p:grpSp>
      <p:pic>
        <p:nvPicPr>
          <p:cNvPr id="314" name="Google Shape;314;p28"/>
          <p:cNvPicPr preferRelativeResize="0"/>
          <p:nvPr/>
        </p:nvPicPr>
        <p:blipFill rotWithShape="1">
          <a:blip r:embed="rId3">
            <a:alphaModFix/>
          </a:blip>
          <a:srcRect b="5" l="21" r="76" t="139"/>
          <a:stretch/>
        </p:blipFill>
        <p:spPr>
          <a:xfrm>
            <a:off x="5971613" y="105882"/>
            <a:ext cx="2981963" cy="2295657"/>
          </a:xfrm>
          <a:prstGeom prst="rect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type="none" w="sm"/>
            <a:tailEnd len="sm" type="none" w="sm"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2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rmAutofit/>
          </a:bodyPr>
          <a:lstStyle/>
          <a:p>
            <a:pPr>
              <a:buClr>
                <a:schemeClr val="accent1"/>
              </a:buClr>
              <a:buSzPct val="100000"/>
            </a:pPr>
            <a:r>
              <a:rPr lang="en-GB" sz="3000" dirty="0"/>
              <a:t>Implementation - </a:t>
            </a:r>
            <a:r>
              <a:rPr lang="en-GB" sz="3000" i="1" dirty="0"/>
              <a:t>Pedagogy and Assessment</a:t>
            </a:r>
            <a:endParaRPr sz="3000" i="1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9EE8810-CE98-0B12-E55D-7C7E50C9A30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102870" indent="0">
              <a:buNone/>
            </a:pPr>
            <a:r>
              <a:rPr lang="en-GB" dirty="0"/>
              <a:t>Pedagogy</a:t>
            </a:r>
          </a:p>
          <a:p>
            <a:r>
              <a:rPr lang="en-GB" dirty="0"/>
              <a:t>High Quality Instruction – teaching styles, models.</a:t>
            </a:r>
          </a:p>
          <a:p>
            <a:r>
              <a:rPr lang="en-GB" dirty="0"/>
              <a:t>Purposeful Practice</a:t>
            </a:r>
          </a:p>
          <a:p>
            <a:r>
              <a:rPr lang="en-GB" dirty="0"/>
              <a:t>Feedback</a:t>
            </a:r>
          </a:p>
          <a:p>
            <a:pPr marL="102870" indent="0">
              <a:buNone/>
            </a:pPr>
            <a:endParaRPr lang="en-GB" dirty="0"/>
          </a:p>
          <a:p>
            <a:pPr marL="102870" indent="0">
              <a:buNone/>
            </a:pPr>
            <a:r>
              <a:rPr lang="en-GB" dirty="0"/>
              <a:t>Assessment</a:t>
            </a:r>
          </a:p>
          <a:p>
            <a:r>
              <a:rPr lang="en-GB" dirty="0"/>
              <a:t>Fit for purpose</a:t>
            </a:r>
          </a:p>
          <a:p>
            <a:r>
              <a:rPr lang="en-GB" dirty="0"/>
              <a:t>Identify where pupils are at</a:t>
            </a:r>
          </a:p>
          <a:p>
            <a:r>
              <a:rPr lang="en-GB" dirty="0"/>
              <a:t>Inform planning and teaching to get pupils to intended destination</a:t>
            </a:r>
          </a:p>
        </p:txBody>
      </p:sp>
    </p:spTree>
  </p:cSld>
  <p:clrMapOvr>
    <a:masterClrMapping/>
  </p:clrMapOvr>
</p:sld>
</file>

<file path=ppt/slides/slide1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30"/>
          <p:cNvSpPr txBox="1">
            <a:spLocks noGrp="1"/>
          </p:cNvSpPr>
          <p:nvPr>
            <p:ph type="title"/>
          </p:nvPr>
        </p:nvSpPr>
        <p:spPr>
          <a:xfrm>
            <a:off x="508001" y="457200"/>
            <a:ext cx="6447600" cy="669472"/>
          </a:xfrm>
          <a:prstGeom prst="rect">
            <a:avLst/>
          </a:prstGeom>
        </p:spPr>
        <p:txBody>
          <a:bodyPr anchor="t" anchorCtr="0" bIns="34275" lIns="68569" rIns="68569" spcFirstLastPara="1" tIns="34275" wrap="square">
            <a:normAutofit/>
          </a:bodyPr>
          <a:lstStyle/>
          <a:p>
            <a:endParaRPr dirty="0"/>
          </a:p>
        </p:txBody>
      </p:sp>
      <p:sp>
        <p:nvSpPr>
          <p:cNvPr id="327" name="Google Shape;327;p30"/>
          <p:cNvSpPr txBox="1">
            <a:spLocks noGrp="1"/>
          </p:cNvSpPr>
          <p:nvPr>
            <p:ph idx="1" type="body"/>
          </p:nvPr>
        </p:nvSpPr>
        <p:spPr>
          <a:xfrm>
            <a:off x="508001" y="1620442"/>
            <a:ext cx="6447600" cy="2910600"/>
          </a:xfrm>
          <a:prstGeom prst="rect">
            <a:avLst/>
          </a:prstGeom>
        </p:spPr>
        <p:txBody>
          <a:bodyPr anchor="t" anchorCtr="0" bIns="34275" lIns="68569" rIns="68569" spcFirstLastPara="1" tIns="34275" wrap="square">
            <a:normAutofit/>
          </a:bodyPr>
          <a:lstStyle/>
          <a:p>
            <a:pPr indent="0" marL="0">
              <a:spcBef>
                <a:spcPts val="750"/>
              </a:spcBef>
              <a:buNone/>
            </a:pPr>
            <a:endParaRPr/>
          </a:p>
        </p:txBody>
      </p:sp>
      <p:pic>
        <p:nvPicPr>
          <p:cNvPr id="328" name="Google Shape;328;p30"/>
          <p:cNvPicPr preferRelativeResize="0"/>
          <p:nvPr/>
        </p:nvPicPr>
        <p:blipFill rotWithShape="1">
          <a:blip r:embed="rId3">
            <a:alphaModFix/>
          </a:blip>
          <a:srcRect b="270" l="101" r="79" t="215"/>
          <a:stretch/>
        </p:blipFill>
        <p:spPr>
          <a:xfrm>
            <a:off x="508001" y="1310198"/>
            <a:ext cx="6611257" cy="2910600"/>
          </a:xfrm>
          <a:prstGeom prst="rect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type="none" w="sm"/>
            <a:tailEnd len="sm" type="none" w="sm"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31"/>
          <p:cNvSpPr txBox="1"/>
          <p:nvPr/>
        </p:nvSpPr>
        <p:spPr>
          <a:xfrm>
            <a:off x="751114" y="840518"/>
            <a:ext cx="6147707" cy="3462464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69" tIns="68569" rIns="68569" bIns="68569" anchor="t" anchorCtr="0">
            <a:spAutoFit/>
          </a:bodyPr>
          <a:lstStyle/>
          <a:p>
            <a:pPr algn="ctr"/>
            <a:r>
              <a:rPr lang="en-GB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Trebuchet MS"/>
              </a:rPr>
              <a:t>CONTENT SEQUENCING</a:t>
            </a:r>
            <a:endParaRPr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Trebuchet MS"/>
            </a:endParaRPr>
          </a:p>
          <a:p>
            <a:pPr algn="ctr"/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Trebuchet MS"/>
              </a:rPr>
              <a:t>Are links made between knowledge? How?</a:t>
            </a:r>
            <a:endParaRPr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Trebuchet MS"/>
            </a:endParaRPr>
          </a:p>
          <a:p>
            <a:pPr algn="ctr"/>
            <a:endParaRPr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Trebuchet MS"/>
            </a:endParaRPr>
          </a:p>
          <a:p>
            <a:pPr algn="ctr"/>
            <a:r>
              <a:rPr lang="en-GB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Trebuchet MS"/>
              </a:rPr>
              <a:t>ASSESSMENT</a:t>
            </a:r>
            <a:endParaRPr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Trebuchet MS"/>
            </a:endParaRPr>
          </a:p>
          <a:p>
            <a:pPr algn="ctr"/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Trebuchet MS"/>
              </a:rPr>
              <a:t>How are expected outcomes judged? How is this translated to all?</a:t>
            </a:r>
            <a:endParaRPr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Trebuchet MS"/>
            </a:endParaRPr>
          </a:p>
          <a:p>
            <a:pPr algn="ctr"/>
            <a:endParaRPr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Trebuchet MS"/>
            </a:endParaRPr>
          </a:p>
          <a:p>
            <a:pPr algn="ctr"/>
            <a:r>
              <a:rPr lang="en-GB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Trebuchet MS"/>
              </a:rPr>
              <a:t>CURRICULUM DESIGN</a:t>
            </a:r>
            <a:endParaRPr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Trebuchet MS"/>
            </a:endParaRPr>
          </a:p>
          <a:p>
            <a:pPr algn="ctr"/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Trebuchet MS"/>
              </a:rPr>
              <a:t>Does leaning link? How? Why?</a:t>
            </a:r>
            <a:endParaRPr sz="10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Trebuchet M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11C8F-5980-E934-0EC6-33483C5E7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Some questions on implementation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34144-D28E-661B-FA34-0BDD4F5A44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Do your teachers have good subject knowledge?</a:t>
            </a:r>
          </a:p>
          <a:p>
            <a:r>
              <a:rPr lang="en-GB" dirty="0"/>
              <a:t>Are your teachers confident to deliver high quality PE and adapt their teaching to pupils’ needs?</a:t>
            </a:r>
          </a:p>
          <a:p>
            <a:r>
              <a:rPr lang="en-GB" dirty="0"/>
              <a:t>How do you provide support for staff teaching outside their area of expertise?</a:t>
            </a:r>
          </a:p>
          <a:p>
            <a:r>
              <a:rPr lang="en-GB" dirty="0"/>
              <a:t>Is your teaching designed so that pupils build on previous learning?</a:t>
            </a:r>
          </a:p>
          <a:p>
            <a:r>
              <a:rPr lang="en-GB" dirty="0"/>
              <a:t>How do you monitor pupil progress?</a:t>
            </a:r>
          </a:p>
          <a:p>
            <a:pPr marL="139700" indent="0">
              <a:buNone/>
            </a:pPr>
            <a:endParaRPr lang="en-GB" dirty="0"/>
          </a:p>
          <a:p>
            <a:pPr marL="13970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450148"/>
      </p:ext>
    </p:extLst>
  </p:cSld>
  <p:clrMapOvr>
    <a:masterClrMapping/>
  </p:clrMapOvr>
</p:sld>
</file>

<file path=ppt/slides/slide1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33"/>
          <p:cNvSpPr txBox="1">
            <a:spLocks noGrp="1"/>
          </p:cNvSpPr>
          <p:nvPr>
            <p:ph type="title"/>
          </p:nvPr>
        </p:nvSpPr>
        <p:spPr>
          <a:xfrm>
            <a:off x="702888" y="162769"/>
            <a:ext cx="6447600" cy="990675"/>
          </a:xfrm>
          <a:prstGeom prst="rect">
            <a:avLst/>
          </a:prstGeom>
          <a:noFill/>
          <a:ln>
            <a:noFill/>
          </a:ln>
        </p:spPr>
        <p:txBody>
          <a:bodyPr anchor="ctr" anchorCtr="0" bIns="34275" lIns="68569" rIns="68569" spcFirstLastPara="1" tIns="34275" wrap="square">
            <a:normAutofit/>
          </a:bodyPr>
          <a:lstStyle/>
          <a:p>
            <a:pPr>
              <a:buClr>
                <a:schemeClr val="accent1"/>
              </a:buClr>
              <a:buSzPts val="5400"/>
            </a:pPr>
            <a:r>
              <a:rPr lang="en-GB" sz="4050"/>
              <a:t>Impact</a:t>
            </a:r>
            <a:endParaRPr/>
          </a:p>
        </p:txBody>
      </p:sp>
      <p:pic>
        <p:nvPicPr>
          <p:cNvPr id="350" name="Google Shape;350;p33"/>
          <p:cNvPicPr preferRelativeResize="0"/>
          <p:nvPr/>
        </p:nvPicPr>
        <p:blipFill rotWithShape="1">
          <a:blip r:embed="rId3">
            <a:alphaModFix/>
          </a:blip>
          <a:srcRect b="116" l="15" r="12" t="64"/>
          <a:stretch/>
        </p:blipFill>
        <p:spPr>
          <a:xfrm>
            <a:off x="406294" y="1153444"/>
            <a:ext cx="7887617" cy="3459676"/>
          </a:xfrm>
          <a:prstGeom prst="rect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type="none" w="sm"/>
            <a:tailEnd len="sm" type="none" w="sm"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247B1-BA58-DB3B-6421-2989CC383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Some questions on impact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4DF5F7-51AC-0CAF-1FC8-FDE9DBCB6D4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Does your curriculum develop pupils’ knowledge, skills and understanding of…</a:t>
            </a:r>
          </a:p>
          <a:p>
            <a:pPr marL="139700" indent="0">
              <a:buNone/>
            </a:pPr>
            <a:r>
              <a:rPr lang="en-GB" dirty="0"/>
              <a:t>	Motor Competence?</a:t>
            </a:r>
          </a:p>
          <a:p>
            <a:pPr marL="139700" indent="0">
              <a:buNone/>
            </a:pPr>
            <a:r>
              <a:rPr lang="en-GB" dirty="0"/>
              <a:t>	Rules, Tactics and Strategies?</a:t>
            </a:r>
          </a:p>
          <a:p>
            <a:pPr marL="139700" indent="0">
              <a:buNone/>
            </a:pPr>
            <a:r>
              <a:rPr lang="en-GB" dirty="0"/>
              <a:t>	Healthy Participation?</a:t>
            </a:r>
          </a:p>
          <a:p>
            <a:r>
              <a:rPr lang="en-GB" dirty="0"/>
              <a:t>Does your curriculum ensure that pupils know more, can do more and remember more?</a:t>
            </a:r>
          </a:p>
          <a:p>
            <a:r>
              <a:rPr lang="en-GB" dirty="0"/>
              <a:t>How do you track pupil progress?</a:t>
            </a:r>
          </a:p>
          <a:p>
            <a:r>
              <a:rPr lang="en-GB" dirty="0"/>
              <a:t>Does your curriculum prepare your pupils to lead healthy, active lives?</a:t>
            </a:r>
          </a:p>
        </p:txBody>
      </p:sp>
    </p:spTree>
    <p:extLst>
      <p:ext uri="{BB962C8B-B14F-4D97-AF65-F5344CB8AC3E}">
        <p14:creationId xmlns:p14="http://schemas.microsoft.com/office/powerpoint/2010/main" val="23649042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p35"/>
          <p:cNvSpPr txBox="1"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rmAutofit/>
          </a:bodyPr>
          <a:lstStyle/>
          <a:p>
            <a:pPr>
              <a:buClr>
                <a:schemeClr val="accent1"/>
              </a:buClr>
              <a:buSzPts val="3600"/>
            </a:pPr>
            <a:r>
              <a:rPr lang="en-GB"/>
              <a:t>Key Considerations</a:t>
            </a:r>
            <a:endParaRPr/>
          </a:p>
        </p:txBody>
      </p:sp>
      <p:grpSp>
        <p:nvGrpSpPr>
          <p:cNvPr id="363" name="Google Shape;363;p35"/>
          <p:cNvGrpSpPr/>
          <p:nvPr/>
        </p:nvGrpSpPr>
        <p:grpSpPr>
          <a:xfrm>
            <a:off x="1381827" y="1621102"/>
            <a:ext cx="4700374" cy="2909755"/>
            <a:chOff x="1164573" y="881"/>
            <a:chExt cx="6267165" cy="3879673"/>
          </a:xfrm>
        </p:grpSpPr>
        <p:sp>
          <p:nvSpPr>
            <p:cNvPr id="364" name="Google Shape;364;p35"/>
            <p:cNvSpPr/>
            <p:nvPr/>
          </p:nvSpPr>
          <p:spPr>
            <a:xfrm>
              <a:off x="1164573" y="881"/>
              <a:ext cx="2984364" cy="1790618"/>
            </a:xfrm>
            <a:prstGeom prst="rect">
              <a:avLst/>
            </a:prstGeom>
            <a:solidFill>
              <a:srgbClr val="52A01E"/>
            </a:solidFill>
            <a:ln w="190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  <p:sp>
          <p:nvSpPr>
            <p:cNvPr id="365" name="Google Shape;365;p35"/>
            <p:cNvSpPr txBox="1"/>
            <p:nvPr/>
          </p:nvSpPr>
          <p:spPr>
            <a:xfrm>
              <a:off x="1164573" y="881"/>
              <a:ext cx="2984364" cy="179061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0013" tIns="100013" rIns="100013" bIns="100013" anchor="ctr" anchorCtr="0">
              <a:noAutofit/>
            </a:bodyPr>
            <a:lstStyle/>
            <a:p>
              <a:pPr algn="ctr">
                <a:lnSpc>
                  <a:spcPct val="90000"/>
                </a:lnSpc>
                <a:buClr>
                  <a:schemeClr val="lt1"/>
                </a:buClr>
                <a:buSzPts val="3500"/>
              </a:pPr>
              <a:r>
                <a:rPr lang="en-GB" sz="2625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Context</a:t>
              </a:r>
              <a:endParaRPr sz="1050"/>
            </a:p>
          </p:txBody>
        </p:sp>
        <p:sp>
          <p:nvSpPr>
            <p:cNvPr id="366" name="Google Shape;366;p35"/>
            <p:cNvSpPr/>
            <p:nvPr/>
          </p:nvSpPr>
          <p:spPr>
            <a:xfrm>
              <a:off x="4447374" y="881"/>
              <a:ext cx="2984364" cy="1790618"/>
            </a:xfrm>
            <a:prstGeom prst="rect">
              <a:avLst/>
            </a:prstGeom>
            <a:solidFill>
              <a:srgbClr val="A4C31D"/>
            </a:solidFill>
            <a:ln w="190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  <p:sp>
          <p:nvSpPr>
            <p:cNvPr id="367" name="Google Shape;367;p35"/>
            <p:cNvSpPr txBox="1"/>
            <p:nvPr/>
          </p:nvSpPr>
          <p:spPr>
            <a:xfrm>
              <a:off x="4447374" y="881"/>
              <a:ext cx="2984364" cy="179061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0013" tIns="100013" rIns="100013" bIns="100013" anchor="ctr" anchorCtr="0">
              <a:noAutofit/>
            </a:bodyPr>
            <a:lstStyle/>
            <a:p>
              <a:pPr algn="ctr">
                <a:lnSpc>
                  <a:spcPct val="90000"/>
                </a:lnSpc>
                <a:buClr>
                  <a:schemeClr val="lt1"/>
                </a:buClr>
                <a:buSzPts val="3500"/>
              </a:pPr>
              <a:r>
                <a:rPr lang="en-GB" sz="2625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Justifications</a:t>
              </a:r>
              <a:endParaRPr sz="1050"/>
            </a:p>
          </p:txBody>
        </p:sp>
        <p:sp>
          <p:nvSpPr>
            <p:cNvPr id="368" name="Google Shape;368;p35"/>
            <p:cNvSpPr/>
            <p:nvPr/>
          </p:nvSpPr>
          <p:spPr>
            <a:xfrm>
              <a:off x="2805973" y="2089936"/>
              <a:ext cx="2984364" cy="1790618"/>
            </a:xfrm>
            <a:prstGeom prst="rect">
              <a:avLst/>
            </a:prstGeom>
            <a:solidFill>
              <a:srgbClr val="E7B91A"/>
            </a:solidFill>
            <a:ln w="190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  <p:sp>
          <p:nvSpPr>
            <p:cNvPr id="369" name="Google Shape;369;p35"/>
            <p:cNvSpPr txBox="1"/>
            <p:nvPr/>
          </p:nvSpPr>
          <p:spPr>
            <a:xfrm>
              <a:off x="2805973" y="2089936"/>
              <a:ext cx="2984364" cy="179061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0013" tIns="100013" rIns="100013" bIns="100013" anchor="ctr" anchorCtr="0">
              <a:noAutofit/>
            </a:bodyPr>
            <a:lstStyle/>
            <a:p>
              <a:pPr algn="ctr">
                <a:lnSpc>
                  <a:spcPct val="90000"/>
                </a:lnSpc>
                <a:buClr>
                  <a:schemeClr val="lt1"/>
                </a:buClr>
                <a:buSzPts val="3500"/>
              </a:pPr>
              <a:r>
                <a:rPr lang="en-GB" sz="2625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Breadth and Depth</a:t>
              </a:r>
              <a:endParaRPr sz="1050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9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rmAutofit/>
          </a:bodyPr>
          <a:lstStyle/>
          <a:p>
            <a:pPr>
              <a:buClr>
                <a:schemeClr val="accent1"/>
              </a:buClr>
              <a:buSzPts val="5400"/>
            </a:pPr>
            <a:r>
              <a:rPr lang="en-GB" sz="4050"/>
              <a:t>Aims/Learning Intentions</a:t>
            </a:r>
            <a:endParaRPr/>
          </a:p>
        </p:txBody>
      </p:sp>
      <p:sp>
        <p:nvSpPr>
          <p:cNvPr id="151" name="Google Shape;151;p19"/>
          <p:cNvSpPr txBox="1">
            <a:spLocks noGrp="1"/>
          </p:cNvSpPr>
          <p:nvPr>
            <p:ph type="body" idx="1"/>
          </p:nvPr>
        </p:nvSpPr>
        <p:spPr>
          <a:xfrm>
            <a:off x="628650" y="1447031"/>
            <a:ext cx="6585075" cy="3188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rmAutofit/>
          </a:bodyPr>
          <a:lstStyle/>
          <a:p>
            <a:pPr marL="395287" indent="-342900">
              <a:spcBef>
                <a:spcPts val="0"/>
              </a:spcBef>
              <a:buSzPts val="2500"/>
            </a:pPr>
            <a:r>
              <a:rPr lang="en-GB" sz="1875" dirty="0"/>
              <a:t>Develop knowledge and understanding of the </a:t>
            </a:r>
            <a:r>
              <a:rPr lang="en-GB" sz="1875" b="1" dirty="0"/>
              <a:t>Ofsted Subject Review</a:t>
            </a:r>
            <a:r>
              <a:rPr lang="en-GB" sz="1875" dirty="0"/>
              <a:t> and </a:t>
            </a:r>
            <a:r>
              <a:rPr lang="en-GB" sz="1875" b="1" dirty="0"/>
              <a:t>Ofsted PE Deep Dives</a:t>
            </a:r>
            <a:r>
              <a:rPr lang="en-GB" sz="1875" dirty="0"/>
              <a:t>.</a:t>
            </a:r>
            <a:endParaRPr sz="1875" dirty="0"/>
          </a:p>
          <a:p>
            <a:pPr marL="342900" indent="0">
              <a:spcBef>
                <a:spcPts val="0"/>
              </a:spcBef>
              <a:buNone/>
            </a:pPr>
            <a:endParaRPr sz="1875" dirty="0"/>
          </a:p>
          <a:p>
            <a:pPr marL="395287" indent="-342900">
              <a:spcBef>
                <a:spcPts val="0"/>
              </a:spcBef>
              <a:buSzPts val="2500"/>
            </a:pPr>
            <a:r>
              <a:rPr lang="en-GB" sz="1875" dirty="0"/>
              <a:t>Consider the relevance and relationship between the </a:t>
            </a:r>
            <a:r>
              <a:rPr lang="en-GB" sz="1875" b="1" dirty="0"/>
              <a:t>3 I’s </a:t>
            </a:r>
            <a:r>
              <a:rPr lang="en-GB" sz="1875" dirty="0"/>
              <a:t>in your school </a:t>
            </a:r>
            <a:r>
              <a:rPr lang="en-GB" sz="1875" b="1" dirty="0"/>
              <a:t>context</a:t>
            </a:r>
            <a:r>
              <a:rPr lang="en-GB" sz="1875" dirty="0"/>
              <a:t>.</a:t>
            </a:r>
            <a:endParaRPr sz="1875" dirty="0"/>
          </a:p>
          <a:p>
            <a:pPr marL="342900" indent="0">
              <a:spcBef>
                <a:spcPts val="0"/>
              </a:spcBef>
              <a:buNone/>
            </a:pPr>
            <a:endParaRPr sz="1875" dirty="0"/>
          </a:p>
          <a:p>
            <a:pPr marL="395287" indent="-342900">
              <a:spcBef>
                <a:spcPts val="0"/>
              </a:spcBef>
              <a:buSzPts val="2500"/>
            </a:pPr>
            <a:r>
              <a:rPr lang="en-GB" sz="1875" dirty="0"/>
              <a:t>Identify </a:t>
            </a:r>
            <a:r>
              <a:rPr lang="en-GB" sz="1875" b="1" dirty="0"/>
              <a:t>next steps </a:t>
            </a:r>
            <a:r>
              <a:rPr lang="en-GB" sz="1875" dirty="0"/>
              <a:t>to move PE forwards in your setting.</a:t>
            </a:r>
            <a:endParaRPr sz="1875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p36"/>
          <p:cNvSpPr txBox="1"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rmAutofit/>
          </a:bodyPr>
          <a:lstStyle/>
          <a:p>
            <a:pPr>
              <a:buClr>
                <a:schemeClr val="accent1"/>
              </a:buClr>
              <a:buSzPts val="3600"/>
            </a:pPr>
            <a:r>
              <a:rPr lang="en-GB"/>
              <a:t>Ofsted Myths</a:t>
            </a:r>
            <a:endParaRPr/>
          </a:p>
        </p:txBody>
      </p:sp>
      <p:grpSp>
        <p:nvGrpSpPr>
          <p:cNvPr id="375" name="Google Shape;375;p36"/>
          <p:cNvGrpSpPr/>
          <p:nvPr/>
        </p:nvGrpSpPr>
        <p:grpSpPr>
          <a:xfrm>
            <a:off x="508397" y="1060875"/>
            <a:ext cx="6447234" cy="3468948"/>
            <a:chOff x="0" y="2260"/>
            <a:chExt cx="8596312" cy="4625264"/>
          </a:xfrm>
        </p:grpSpPr>
        <p:cxnSp>
          <p:nvCxnSpPr>
            <p:cNvPr id="376" name="Google Shape;376;p36"/>
            <p:cNvCxnSpPr/>
            <p:nvPr/>
          </p:nvCxnSpPr>
          <p:spPr>
            <a:xfrm>
              <a:off x="0" y="2260"/>
              <a:ext cx="8596312" cy="0"/>
            </a:xfrm>
            <a:prstGeom prst="straightConnector1">
              <a:avLst/>
            </a:prstGeom>
            <a:solidFill>
              <a:srgbClr val="C42D17"/>
            </a:solidFill>
            <a:ln w="19050" cap="rnd" cmpd="sng">
              <a:solidFill>
                <a:srgbClr val="C42D17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377" name="Google Shape;377;p36"/>
            <p:cNvSpPr/>
            <p:nvPr/>
          </p:nvSpPr>
          <p:spPr>
            <a:xfrm>
              <a:off x="0" y="2260"/>
              <a:ext cx="8596312" cy="77087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  <p:sp>
          <p:nvSpPr>
            <p:cNvPr id="378" name="Google Shape;378;p36"/>
            <p:cNvSpPr txBox="1"/>
            <p:nvPr/>
          </p:nvSpPr>
          <p:spPr>
            <a:xfrm>
              <a:off x="0" y="2260"/>
              <a:ext cx="8596312" cy="77087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7150" tIns="57150" rIns="57150" bIns="57150" anchor="t" anchorCtr="0">
              <a:noAutofit/>
            </a:bodyPr>
            <a:lstStyle/>
            <a:p>
              <a:pPr>
                <a:lnSpc>
                  <a:spcPct val="90000"/>
                </a:lnSpc>
                <a:buClr>
                  <a:schemeClr val="dk1"/>
                </a:buClr>
                <a:buSzPts val="2000"/>
              </a:pPr>
              <a:r>
                <a:rPr lang="en-GB" sz="1500" dirty="0">
                  <a:solidFill>
                    <a:schemeClr val="bg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Intent', 'implementation' and 'impact' won't be judged separately</a:t>
              </a:r>
              <a:endParaRPr sz="1050" dirty="0">
                <a:solidFill>
                  <a:schemeClr val="bg1"/>
                </a:solidFill>
              </a:endParaRPr>
            </a:p>
          </p:txBody>
        </p:sp>
        <p:cxnSp>
          <p:nvCxnSpPr>
            <p:cNvPr id="379" name="Google Shape;379;p36"/>
            <p:cNvCxnSpPr/>
            <p:nvPr/>
          </p:nvCxnSpPr>
          <p:spPr>
            <a:xfrm>
              <a:off x="0" y="773137"/>
              <a:ext cx="8596312" cy="0"/>
            </a:xfrm>
            <a:prstGeom prst="straightConnector1">
              <a:avLst/>
            </a:prstGeom>
            <a:solidFill>
              <a:srgbClr val="C42D17"/>
            </a:solidFill>
            <a:ln w="19050" cap="rnd" cmpd="sng">
              <a:solidFill>
                <a:srgbClr val="C42D17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380" name="Google Shape;380;p36"/>
            <p:cNvSpPr/>
            <p:nvPr/>
          </p:nvSpPr>
          <p:spPr>
            <a:xfrm>
              <a:off x="0" y="773137"/>
              <a:ext cx="8596312" cy="77087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  <p:sp>
          <p:nvSpPr>
            <p:cNvPr id="381" name="Google Shape;381;p36"/>
            <p:cNvSpPr txBox="1"/>
            <p:nvPr/>
          </p:nvSpPr>
          <p:spPr>
            <a:xfrm>
              <a:off x="0" y="773137"/>
              <a:ext cx="8596312" cy="77087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7150" tIns="57150" rIns="57150" bIns="57150" anchor="t" anchorCtr="0">
              <a:noAutofit/>
            </a:bodyPr>
            <a:lstStyle/>
            <a:p>
              <a:pPr>
                <a:lnSpc>
                  <a:spcPct val="90000"/>
                </a:lnSpc>
                <a:buClr>
                  <a:schemeClr val="dk1"/>
                </a:buClr>
                <a:buSzPts val="2000"/>
              </a:pPr>
              <a:r>
                <a:rPr lang="en-GB" sz="1500" dirty="0">
                  <a:solidFill>
                    <a:schemeClr val="bg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Ofsted doesn't specify how you should lay out curriculum or lesson planning, how long it should take or the detail it should go into</a:t>
              </a:r>
              <a:endParaRPr sz="1050" dirty="0">
                <a:solidFill>
                  <a:schemeClr val="bg1"/>
                </a:solidFill>
              </a:endParaRPr>
            </a:p>
          </p:txBody>
        </p:sp>
        <p:cxnSp>
          <p:nvCxnSpPr>
            <p:cNvPr id="382" name="Google Shape;382;p36"/>
            <p:cNvCxnSpPr/>
            <p:nvPr/>
          </p:nvCxnSpPr>
          <p:spPr>
            <a:xfrm>
              <a:off x="0" y="1544015"/>
              <a:ext cx="8596312" cy="0"/>
            </a:xfrm>
            <a:prstGeom prst="straightConnector1">
              <a:avLst/>
            </a:prstGeom>
            <a:solidFill>
              <a:srgbClr val="C42D17"/>
            </a:solidFill>
            <a:ln w="19050" cap="rnd" cmpd="sng">
              <a:solidFill>
                <a:srgbClr val="C42D17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383" name="Google Shape;383;p36"/>
            <p:cNvSpPr/>
            <p:nvPr/>
          </p:nvSpPr>
          <p:spPr>
            <a:xfrm>
              <a:off x="0" y="1544015"/>
              <a:ext cx="8596312" cy="77087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  <p:sp>
          <p:nvSpPr>
            <p:cNvPr id="384" name="Google Shape;384;p36"/>
            <p:cNvSpPr txBox="1"/>
            <p:nvPr/>
          </p:nvSpPr>
          <p:spPr>
            <a:xfrm>
              <a:off x="0" y="1544015"/>
              <a:ext cx="8596312" cy="77087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7150" tIns="57150" rIns="57150" bIns="57150" anchor="t" anchorCtr="0">
              <a:noAutofit/>
            </a:bodyPr>
            <a:lstStyle/>
            <a:p>
              <a:pPr>
                <a:lnSpc>
                  <a:spcPct val="90000"/>
                </a:lnSpc>
                <a:buClr>
                  <a:schemeClr val="dk1"/>
                </a:buClr>
                <a:buSzPts val="2000"/>
              </a:pPr>
              <a:r>
                <a:rPr lang="en-GB" sz="1500" dirty="0">
                  <a:solidFill>
                    <a:schemeClr val="bg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You don't need to provide individual lesson plans</a:t>
              </a:r>
              <a:endParaRPr sz="1050" dirty="0">
                <a:solidFill>
                  <a:schemeClr val="bg1"/>
                </a:solidFill>
              </a:endParaRPr>
            </a:p>
          </p:txBody>
        </p:sp>
        <p:cxnSp>
          <p:nvCxnSpPr>
            <p:cNvPr id="385" name="Google Shape;385;p36"/>
            <p:cNvCxnSpPr/>
            <p:nvPr/>
          </p:nvCxnSpPr>
          <p:spPr>
            <a:xfrm>
              <a:off x="0" y="2314892"/>
              <a:ext cx="8596312" cy="0"/>
            </a:xfrm>
            <a:prstGeom prst="straightConnector1">
              <a:avLst/>
            </a:prstGeom>
            <a:solidFill>
              <a:srgbClr val="C42D17"/>
            </a:solidFill>
            <a:ln w="19050" cap="rnd" cmpd="sng">
              <a:solidFill>
                <a:srgbClr val="C42D17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386" name="Google Shape;386;p36"/>
            <p:cNvSpPr/>
            <p:nvPr/>
          </p:nvSpPr>
          <p:spPr>
            <a:xfrm>
              <a:off x="0" y="2314892"/>
              <a:ext cx="8596312" cy="77087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  <p:sp>
          <p:nvSpPr>
            <p:cNvPr id="387" name="Google Shape;387;p36"/>
            <p:cNvSpPr txBox="1"/>
            <p:nvPr/>
          </p:nvSpPr>
          <p:spPr>
            <a:xfrm>
              <a:off x="0" y="2314892"/>
              <a:ext cx="8596312" cy="77087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7150" tIns="57150" rIns="57150" bIns="57150" anchor="t" anchorCtr="0">
              <a:noAutofit/>
            </a:bodyPr>
            <a:lstStyle/>
            <a:p>
              <a:pPr>
                <a:lnSpc>
                  <a:spcPct val="90000"/>
                </a:lnSpc>
                <a:buClr>
                  <a:schemeClr val="dk1"/>
                </a:buClr>
                <a:buSzPts val="2000"/>
              </a:pPr>
              <a:r>
                <a:rPr lang="en-GB" sz="1500" dirty="0">
                  <a:solidFill>
                    <a:schemeClr val="bg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There doesn't need to be a particular frequency or quantity of work in pupils' books</a:t>
              </a:r>
              <a:endParaRPr sz="1050" dirty="0">
                <a:solidFill>
                  <a:schemeClr val="bg1"/>
                </a:solidFill>
              </a:endParaRPr>
            </a:p>
          </p:txBody>
        </p:sp>
        <p:cxnSp>
          <p:nvCxnSpPr>
            <p:cNvPr id="388" name="Google Shape;388;p36"/>
            <p:cNvCxnSpPr/>
            <p:nvPr/>
          </p:nvCxnSpPr>
          <p:spPr>
            <a:xfrm>
              <a:off x="0" y="3085769"/>
              <a:ext cx="8596312" cy="0"/>
            </a:xfrm>
            <a:prstGeom prst="straightConnector1">
              <a:avLst/>
            </a:prstGeom>
            <a:solidFill>
              <a:srgbClr val="C42D17"/>
            </a:solidFill>
            <a:ln w="19050" cap="rnd" cmpd="sng">
              <a:solidFill>
                <a:srgbClr val="C42D17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389" name="Google Shape;389;p36"/>
            <p:cNvSpPr/>
            <p:nvPr/>
          </p:nvSpPr>
          <p:spPr>
            <a:xfrm>
              <a:off x="0" y="3085769"/>
              <a:ext cx="8596312" cy="77087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  <p:sp>
          <p:nvSpPr>
            <p:cNvPr id="390" name="Google Shape;390;p36"/>
            <p:cNvSpPr txBox="1"/>
            <p:nvPr/>
          </p:nvSpPr>
          <p:spPr>
            <a:xfrm>
              <a:off x="0" y="3085769"/>
              <a:ext cx="8596312" cy="77087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7150" tIns="57150" rIns="57150" bIns="57150" anchor="t" anchorCtr="0">
              <a:noAutofit/>
            </a:bodyPr>
            <a:lstStyle/>
            <a:p>
              <a:pPr>
                <a:lnSpc>
                  <a:spcPct val="90000"/>
                </a:lnSpc>
                <a:buClr>
                  <a:schemeClr val="dk1"/>
                </a:buClr>
                <a:buSzPts val="2000"/>
              </a:pPr>
              <a:r>
                <a:rPr lang="en-GB" sz="1500" dirty="0">
                  <a:solidFill>
                    <a:schemeClr val="bg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Ofsted won't grade individual lessons, teachers, or books</a:t>
              </a:r>
              <a:endParaRPr sz="1050" dirty="0">
                <a:solidFill>
                  <a:schemeClr val="bg1"/>
                </a:solidFill>
              </a:endParaRPr>
            </a:p>
          </p:txBody>
        </p:sp>
        <p:cxnSp>
          <p:nvCxnSpPr>
            <p:cNvPr id="391" name="Google Shape;391;p36"/>
            <p:cNvCxnSpPr/>
            <p:nvPr/>
          </p:nvCxnSpPr>
          <p:spPr>
            <a:xfrm>
              <a:off x="0" y="3856647"/>
              <a:ext cx="8596312" cy="0"/>
            </a:xfrm>
            <a:prstGeom prst="straightConnector1">
              <a:avLst/>
            </a:prstGeom>
            <a:solidFill>
              <a:srgbClr val="C42D17"/>
            </a:solidFill>
            <a:ln w="19050" cap="rnd" cmpd="sng">
              <a:solidFill>
                <a:srgbClr val="C42D17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392" name="Google Shape;392;p36"/>
            <p:cNvSpPr/>
            <p:nvPr/>
          </p:nvSpPr>
          <p:spPr>
            <a:xfrm>
              <a:off x="0" y="3856647"/>
              <a:ext cx="8596312" cy="77087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  <p:sp>
          <p:nvSpPr>
            <p:cNvPr id="393" name="Google Shape;393;p36"/>
            <p:cNvSpPr txBox="1"/>
            <p:nvPr/>
          </p:nvSpPr>
          <p:spPr>
            <a:xfrm>
              <a:off x="0" y="3856647"/>
              <a:ext cx="8596312" cy="77087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7150" tIns="57150" rIns="57150" bIns="57150" anchor="t" anchorCtr="0">
              <a:noAutofit/>
            </a:bodyPr>
            <a:lstStyle/>
            <a:p>
              <a:pPr>
                <a:lnSpc>
                  <a:spcPct val="90000"/>
                </a:lnSpc>
                <a:buClr>
                  <a:schemeClr val="dk1"/>
                </a:buClr>
                <a:buSzPts val="2000"/>
              </a:pPr>
              <a:r>
                <a:rPr lang="en-GB" sz="1500" dirty="0">
                  <a:solidFill>
                    <a:schemeClr val="bg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You'll be judged fairly for taking a radically different approach to the curriculum, as long as it's got appropriate coverage, content, structure </a:t>
              </a:r>
              <a:r>
                <a:rPr lang="en-GB" sz="1500" dirty="0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and sequencing and you've implemented it effectively.</a:t>
              </a:r>
              <a:endParaRPr sz="1050" dirty="0"/>
            </a:p>
          </p:txBody>
        </p:sp>
      </p:grpSp>
    </p:spTree>
  </p:cSld>
  <p:clrMapOvr>
    <a:masterClrMapping/>
  </p:clrMapOvr>
</p:sld>
</file>

<file path=ppt/slides/slide2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6"/>
          <p:cNvSpPr txBox="1">
            <a:spLocks noGrp="1"/>
          </p:cNvSpPr>
          <p:nvPr>
            <p:ph type="title"/>
          </p:nvPr>
        </p:nvSpPr>
        <p:spPr>
          <a:xfrm>
            <a:off x="628650" y="187276"/>
            <a:ext cx="7886700" cy="994200"/>
          </a:xfrm>
          <a:prstGeom prst="rect">
            <a:avLst/>
          </a:prstGeom>
        </p:spPr>
        <p:txBody>
          <a:bodyPr anchor="ctr" anchorCtr="0" bIns="34275" lIns="68575" rIns="68575" spcFirstLastPara="1" tIns="34275" wrap="square">
            <a:normAutofit/>
          </a:bodyPr>
          <a:lstStyle/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dirty="0" lang="en-GB" sz="3000"/>
              <a:t>Next Steps</a:t>
            </a:r>
            <a:endParaRPr dirty="0" sz="3000"/>
          </a:p>
        </p:txBody>
      </p:sp>
      <p:sp>
        <p:nvSpPr>
          <p:cNvPr id="109" name="Google Shape;109;p26"/>
          <p:cNvSpPr txBox="1">
            <a:spLocks noGrp="1"/>
          </p:cNvSpPr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</p:spPr>
        <p:txBody>
          <a:bodyPr anchor="t" anchorCtr="0" bIns="34275" lIns="68575" rIns="68575" spcFirstLastPara="1" tIns="34275" wrap="square">
            <a:normAutofit/>
          </a:bodyPr>
          <a:lstStyle/>
          <a:p>
            <a:pPr algn="l" indent="0" lvl="0" marL="0" rtl="0">
              <a:spcBef>
                <a:spcPts val="80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2" name="Google Shape;411;p37">
            <a:extLst>
              <a:ext uri="{FF2B5EF4-FFF2-40B4-BE49-F238E27FC236}">
                <a16:creationId xmlns:a16="http://schemas.microsoft.com/office/drawing/2014/main" id="{89FCB875-B5E3-4133-E2DF-AFB625BA5983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b="30" l="52" r="5" t="110"/>
          <a:stretch/>
        </p:blipFill>
        <p:spPr>
          <a:xfrm>
            <a:off x="242640" y="895761"/>
            <a:ext cx="8680923" cy="3652912"/>
          </a:xfrm>
          <a:prstGeom prst="rect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type="none" w="sm"/>
            <a:tailEnd len="sm" type="none" w="sm"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1722" y="1252331"/>
            <a:ext cx="6202017" cy="2773017"/>
          </a:xfrm>
        </p:spPr>
      </p:pic>
    </p:spTree>
    <p:extLst>
      <p:ext uri="{BB962C8B-B14F-4D97-AF65-F5344CB8AC3E}">
        <p14:creationId xmlns:p14="http://schemas.microsoft.com/office/powerpoint/2010/main" val="3098533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0"/>
          <p:cNvSpPr txBox="1"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rmAutofit/>
          </a:bodyPr>
          <a:lstStyle/>
          <a:p>
            <a:pPr>
              <a:buClr>
                <a:schemeClr val="accent1"/>
              </a:buClr>
              <a:buSzPts val="3600"/>
            </a:pPr>
            <a:r>
              <a:rPr lang="en-GB" sz="3000" dirty="0"/>
              <a:t>Outline of Session</a:t>
            </a:r>
            <a:endParaRPr sz="3000" dirty="0"/>
          </a:p>
        </p:txBody>
      </p:sp>
      <p:grpSp>
        <p:nvGrpSpPr>
          <p:cNvPr id="157" name="Google Shape;157;p20"/>
          <p:cNvGrpSpPr/>
          <p:nvPr/>
        </p:nvGrpSpPr>
        <p:grpSpPr>
          <a:xfrm>
            <a:off x="508268" y="1447800"/>
            <a:ext cx="6447234" cy="2910367"/>
            <a:chOff x="0" y="473"/>
            <a:chExt cx="8596312" cy="3880489"/>
          </a:xfrm>
        </p:grpSpPr>
        <p:cxnSp>
          <p:nvCxnSpPr>
            <p:cNvPr id="158" name="Google Shape;158;p20"/>
            <p:cNvCxnSpPr/>
            <p:nvPr/>
          </p:nvCxnSpPr>
          <p:spPr>
            <a:xfrm>
              <a:off x="0" y="473"/>
              <a:ext cx="8596312" cy="0"/>
            </a:xfrm>
            <a:prstGeom prst="straightConnector1">
              <a:avLst/>
            </a:prstGeom>
            <a:solidFill>
              <a:srgbClr val="E4B91D"/>
            </a:solidFill>
            <a:ln w="19050" cap="rnd" cmpd="sng">
              <a:solidFill>
                <a:srgbClr val="E4B91D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59" name="Google Shape;159;p20"/>
            <p:cNvSpPr/>
            <p:nvPr/>
          </p:nvSpPr>
          <p:spPr>
            <a:xfrm>
              <a:off x="0" y="473"/>
              <a:ext cx="8596312" cy="55435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  <p:sp>
          <p:nvSpPr>
            <p:cNvPr id="160" name="Google Shape;160;p20"/>
            <p:cNvSpPr txBox="1"/>
            <p:nvPr/>
          </p:nvSpPr>
          <p:spPr>
            <a:xfrm>
              <a:off x="0" y="473"/>
              <a:ext cx="8596312" cy="55435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4288" tIns="74288" rIns="74288" bIns="74288" anchor="t" anchorCtr="0">
              <a:noAutofit/>
            </a:bodyPr>
            <a:lstStyle/>
            <a:p>
              <a:pPr>
                <a:lnSpc>
                  <a:spcPct val="90000"/>
                </a:lnSpc>
                <a:buClr>
                  <a:schemeClr val="dk1"/>
                </a:buClr>
                <a:buSzPts val="2600"/>
              </a:pPr>
              <a:r>
                <a:rPr lang="en-GB" sz="1950" b="1" dirty="0">
                  <a:solidFill>
                    <a:schemeClr val="bg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Ofsted PE Review</a:t>
              </a:r>
              <a:endParaRPr sz="1950" b="1" dirty="0">
                <a:solidFill>
                  <a:schemeClr val="bg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cxnSp>
          <p:nvCxnSpPr>
            <p:cNvPr id="161" name="Google Shape;161;p20"/>
            <p:cNvCxnSpPr/>
            <p:nvPr/>
          </p:nvCxnSpPr>
          <p:spPr>
            <a:xfrm>
              <a:off x="0" y="554829"/>
              <a:ext cx="8596312" cy="0"/>
            </a:xfrm>
            <a:prstGeom prst="straightConnector1">
              <a:avLst/>
            </a:prstGeom>
            <a:solidFill>
              <a:srgbClr val="E4B91D"/>
            </a:solidFill>
            <a:ln w="19050" cap="rnd" cmpd="sng">
              <a:solidFill>
                <a:srgbClr val="E4B91D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62" name="Google Shape;162;p20"/>
            <p:cNvSpPr/>
            <p:nvPr/>
          </p:nvSpPr>
          <p:spPr>
            <a:xfrm>
              <a:off x="0" y="554829"/>
              <a:ext cx="8596312" cy="55435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  <p:sp>
          <p:nvSpPr>
            <p:cNvPr id="163" name="Google Shape;163;p20"/>
            <p:cNvSpPr txBox="1"/>
            <p:nvPr/>
          </p:nvSpPr>
          <p:spPr>
            <a:xfrm>
              <a:off x="0" y="554829"/>
              <a:ext cx="8596312" cy="55435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4288" tIns="74288" rIns="74288" bIns="74288" anchor="t" anchorCtr="0">
              <a:noAutofit/>
            </a:bodyPr>
            <a:lstStyle/>
            <a:p>
              <a:pPr>
                <a:lnSpc>
                  <a:spcPct val="90000"/>
                </a:lnSpc>
                <a:buClr>
                  <a:schemeClr val="dk1"/>
                </a:buClr>
                <a:buSzPts val="2600"/>
              </a:pPr>
              <a:r>
                <a:rPr lang="en-GB" sz="1950" dirty="0">
                  <a:solidFill>
                    <a:schemeClr val="bg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Overview of the Deep </a:t>
              </a:r>
              <a:r>
                <a:rPr lang="en-GB" sz="1950" dirty="0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Dive Process</a:t>
              </a:r>
              <a:endParaRPr sz="1950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cxnSp>
          <p:nvCxnSpPr>
            <p:cNvPr id="164" name="Google Shape;164;p20"/>
            <p:cNvCxnSpPr/>
            <p:nvPr/>
          </p:nvCxnSpPr>
          <p:spPr>
            <a:xfrm>
              <a:off x="0" y="1109185"/>
              <a:ext cx="8596312" cy="0"/>
            </a:xfrm>
            <a:prstGeom prst="straightConnector1">
              <a:avLst/>
            </a:prstGeom>
            <a:solidFill>
              <a:srgbClr val="E4B91D"/>
            </a:solidFill>
            <a:ln w="19050" cap="rnd" cmpd="sng">
              <a:solidFill>
                <a:srgbClr val="E4B91D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65" name="Google Shape;165;p20"/>
            <p:cNvSpPr/>
            <p:nvPr/>
          </p:nvSpPr>
          <p:spPr>
            <a:xfrm>
              <a:off x="0" y="1109185"/>
              <a:ext cx="8596312" cy="55435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  <p:sp>
          <p:nvSpPr>
            <p:cNvPr id="166" name="Google Shape;166;p20"/>
            <p:cNvSpPr txBox="1"/>
            <p:nvPr/>
          </p:nvSpPr>
          <p:spPr>
            <a:xfrm>
              <a:off x="0" y="1109185"/>
              <a:ext cx="8596312" cy="55435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4288" tIns="74288" rIns="74288" bIns="74288" anchor="t" anchorCtr="0">
              <a:noAutofit/>
            </a:bodyPr>
            <a:lstStyle/>
            <a:p>
              <a:pPr>
                <a:lnSpc>
                  <a:spcPct val="90000"/>
                </a:lnSpc>
                <a:buClr>
                  <a:schemeClr val="dk1"/>
                </a:buClr>
                <a:buSzPts val="2600"/>
              </a:pPr>
              <a:r>
                <a:rPr lang="en-GB" sz="1950" b="1" dirty="0">
                  <a:solidFill>
                    <a:schemeClr val="bg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The 3 I’s</a:t>
              </a:r>
              <a:endParaRPr sz="1950" b="1" dirty="0">
                <a:solidFill>
                  <a:schemeClr val="bg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cxnSp>
          <p:nvCxnSpPr>
            <p:cNvPr id="167" name="Google Shape;167;p20"/>
            <p:cNvCxnSpPr/>
            <p:nvPr/>
          </p:nvCxnSpPr>
          <p:spPr>
            <a:xfrm>
              <a:off x="0" y="1663540"/>
              <a:ext cx="8596312" cy="0"/>
            </a:xfrm>
            <a:prstGeom prst="straightConnector1">
              <a:avLst/>
            </a:prstGeom>
            <a:solidFill>
              <a:srgbClr val="E4B91D"/>
            </a:solidFill>
            <a:ln w="19050" cap="rnd" cmpd="sng">
              <a:solidFill>
                <a:srgbClr val="E4B91D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68" name="Google Shape;168;p20"/>
            <p:cNvSpPr/>
            <p:nvPr/>
          </p:nvSpPr>
          <p:spPr>
            <a:xfrm>
              <a:off x="0" y="1663540"/>
              <a:ext cx="8596312" cy="55435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  <p:sp>
          <p:nvSpPr>
            <p:cNvPr id="169" name="Google Shape;169;p20"/>
            <p:cNvSpPr txBox="1"/>
            <p:nvPr/>
          </p:nvSpPr>
          <p:spPr>
            <a:xfrm>
              <a:off x="0" y="1663540"/>
              <a:ext cx="8596312" cy="55435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4288" tIns="74288" rIns="74288" bIns="74288" anchor="t" anchorCtr="0">
              <a:noAutofit/>
            </a:bodyPr>
            <a:lstStyle/>
            <a:p>
              <a:pPr>
                <a:lnSpc>
                  <a:spcPct val="90000"/>
                </a:lnSpc>
                <a:buClr>
                  <a:schemeClr val="dk1"/>
                </a:buClr>
                <a:buSzPts val="2600"/>
              </a:pPr>
              <a:r>
                <a:rPr lang="en-GB" sz="1950" dirty="0">
                  <a:solidFill>
                    <a:schemeClr val="bg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Key Considerations</a:t>
              </a:r>
              <a:endParaRPr sz="1950" dirty="0">
                <a:solidFill>
                  <a:schemeClr val="bg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cxnSp>
          <p:nvCxnSpPr>
            <p:cNvPr id="170" name="Google Shape;170;p20"/>
            <p:cNvCxnSpPr/>
            <p:nvPr/>
          </p:nvCxnSpPr>
          <p:spPr>
            <a:xfrm>
              <a:off x="0" y="2217896"/>
              <a:ext cx="8596312" cy="0"/>
            </a:xfrm>
            <a:prstGeom prst="straightConnector1">
              <a:avLst/>
            </a:prstGeom>
            <a:solidFill>
              <a:srgbClr val="E4B91D"/>
            </a:solidFill>
            <a:ln w="19050" cap="rnd" cmpd="sng">
              <a:solidFill>
                <a:srgbClr val="E4B91D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71" name="Google Shape;171;p20"/>
            <p:cNvSpPr/>
            <p:nvPr/>
          </p:nvSpPr>
          <p:spPr>
            <a:xfrm>
              <a:off x="0" y="2217896"/>
              <a:ext cx="8596312" cy="55435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  <p:sp>
          <p:nvSpPr>
            <p:cNvPr id="172" name="Google Shape;172;p20"/>
            <p:cNvSpPr txBox="1"/>
            <p:nvPr/>
          </p:nvSpPr>
          <p:spPr>
            <a:xfrm>
              <a:off x="0" y="2217896"/>
              <a:ext cx="8596312" cy="55435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4288" tIns="74288" rIns="74288" bIns="74288" anchor="t" anchorCtr="0">
              <a:noAutofit/>
            </a:bodyPr>
            <a:lstStyle/>
            <a:p>
              <a:pPr>
                <a:lnSpc>
                  <a:spcPct val="90000"/>
                </a:lnSpc>
                <a:buClr>
                  <a:schemeClr val="dk1"/>
                </a:buClr>
                <a:buSzPts val="2600"/>
              </a:pPr>
              <a:r>
                <a:rPr lang="en-GB" sz="1950" b="1" dirty="0">
                  <a:solidFill>
                    <a:schemeClr val="bg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Ofsted Myths</a:t>
              </a:r>
              <a:endParaRPr sz="1950" b="1" dirty="0">
                <a:solidFill>
                  <a:schemeClr val="bg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cxnSp>
          <p:nvCxnSpPr>
            <p:cNvPr id="173" name="Google Shape;173;p20"/>
            <p:cNvCxnSpPr/>
            <p:nvPr/>
          </p:nvCxnSpPr>
          <p:spPr>
            <a:xfrm>
              <a:off x="0" y="2772251"/>
              <a:ext cx="8596312" cy="0"/>
            </a:xfrm>
            <a:prstGeom prst="straightConnector1">
              <a:avLst/>
            </a:prstGeom>
            <a:solidFill>
              <a:srgbClr val="E4B91D"/>
            </a:solidFill>
            <a:ln w="19050" cap="rnd" cmpd="sng">
              <a:solidFill>
                <a:srgbClr val="E4B91D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74" name="Google Shape;174;p20"/>
            <p:cNvSpPr/>
            <p:nvPr/>
          </p:nvSpPr>
          <p:spPr>
            <a:xfrm>
              <a:off x="0" y="2772251"/>
              <a:ext cx="8596312" cy="55435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  <p:sp>
          <p:nvSpPr>
            <p:cNvPr id="175" name="Google Shape;175;p20"/>
            <p:cNvSpPr txBox="1"/>
            <p:nvPr/>
          </p:nvSpPr>
          <p:spPr>
            <a:xfrm>
              <a:off x="0" y="2772251"/>
              <a:ext cx="8596312" cy="55435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4288" tIns="74288" rIns="74288" bIns="74288" anchor="t" anchorCtr="0">
              <a:noAutofit/>
            </a:bodyPr>
            <a:lstStyle/>
            <a:p>
              <a:pPr>
                <a:lnSpc>
                  <a:spcPct val="90000"/>
                </a:lnSpc>
                <a:buClr>
                  <a:schemeClr val="dk1"/>
                </a:buClr>
                <a:buSzPts val="2600"/>
              </a:pPr>
              <a:r>
                <a:rPr lang="en-GB" sz="1950" dirty="0">
                  <a:solidFill>
                    <a:schemeClr val="bg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Next Steps</a:t>
              </a:r>
              <a:endParaRPr sz="1950" dirty="0">
                <a:solidFill>
                  <a:schemeClr val="bg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cxnSp>
          <p:nvCxnSpPr>
            <p:cNvPr id="176" name="Google Shape;176;p20"/>
            <p:cNvCxnSpPr/>
            <p:nvPr/>
          </p:nvCxnSpPr>
          <p:spPr>
            <a:xfrm>
              <a:off x="0" y="3326607"/>
              <a:ext cx="8596312" cy="0"/>
            </a:xfrm>
            <a:prstGeom prst="straightConnector1">
              <a:avLst/>
            </a:prstGeom>
            <a:solidFill>
              <a:srgbClr val="E4B91D"/>
            </a:solidFill>
            <a:ln w="19050" cap="rnd" cmpd="sng">
              <a:solidFill>
                <a:srgbClr val="E4B91D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77" name="Google Shape;177;p20"/>
            <p:cNvSpPr/>
            <p:nvPr/>
          </p:nvSpPr>
          <p:spPr>
            <a:xfrm>
              <a:off x="0" y="3326607"/>
              <a:ext cx="8596312" cy="55435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1"/>
          <p:cNvSpPr txBox="1"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>
              <a:buClr>
                <a:schemeClr val="accent1"/>
              </a:buClr>
              <a:buSzPct val="100000"/>
            </a:pPr>
            <a:r>
              <a:rPr lang="en-GB" sz="3000" dirty="0"/>
              <a:t>Ofsted PE Review </a:t>
            </a:r>
            <a:endParaRPr sz="3000" dirty="0"/>
          </a:p>
          <a:p>
            <a:pPr>
              <a:buClr>
                <a:schemeClr val="accent1"/>
              </a:buClr>
              <a:buSzPct val="100000"/>
            </a:pPr>
            <a:r>
              <a:rPr lang="en-GB" sz="3000" dirty="0"/>
              <a:t>(March 2022)</a:t>
            </a:r>
            <a:endParaRPr sz="3000" dirty="0"/>
          </a:p>
        </p:txBody>
      </p:sp>
      <p:pic>
        <p:nvPicPr>
          <p:cNvPr id="184" name="Google Shape;18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25025" y="1368882"/>
            <a:ext cx="3541588" cy="3467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E368EF37-C4DA-4474-4525-3A47C1B6E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579665"/>
          </a:xfrm>
        </p:spPr>
        <p:txBody>
          <a:bodyPr>
            <a:normAutofit fontScale="90000"/>
          </a:bodyPr>
          <a:lstStyle/>
          <a:p>
            <a:r>
              <a:rPr lang="en-US" dirty="0"/>
              <a:t>Key findings from </a:t>
            </a:r>
            <a:r>
              <a:rPr lang="en-US" dirty="0" err="1"/>
              <a:t>Ofsted</a:t>
            </a:r>
            <a:r>
              <a:rPr lang="en-US" dirty="0"/>
              <a:t> PE Review 2022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C1E9E626-CFE2-6D16-7B1B-9E74DF07BD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8000" y="1102178"/>
            <a:ext cx="6839857" cy="3722915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PE for All</a:t>
            </a:r>
          </a:p>
          <a:p>
            <a:r>
              <a:rPr lang="en-US" dirty="0"/>
              <a:t>Competence –The aim of high-quality PE is not to create </a:t>
            </a:r>
            <a:r>
              <a:rPr lang="en-US" b="1" i="1" dirty="0"/>
              <a:t>Elite Performers</a:t>
            </a:r>
            <a:r>
              <a:rPr lang="en-US" dirty="0"/>
              <a:t>, but to enable </a:t>
            </a:r>
            <a:r>
              <a:rPr lang="en-US" b="1" i="1" dirty="0"/>
              <a:t>all pupils to flourish.</a:t>
            </a:r>
          </a:p>
          <a:p>
            <a:r>
              <a:rPr lang="en-US" dirty="0"/>
              <a:t>Fundamental Movement Skills</a:t>
            </a:r>
          </a:p>
          <a:p>
            <a:r>
              <a:rPr lang="en-US" dirty="0"/>
              <a:t>Learning takes time- It’s important that the curriculum provides enough opportunity for pupils to master intended knowledge.</a:t>
            </a:r>
          </a:p>
          <a:p>
            <a:r>
              <a:rPr lang="en-US" dirty="0"/>
              <a:t>Content and Sequencing – Content needs to be sequenced so that pupils can develop their schema by building on secure pre-requisite knowledge.</a:t>
            </a:r>
          </a:p>
          <a:p>
            <a:r>
              <a:rPr lang="en-US" dirty="0"/>
              <a:t>Teaching Novices – Most pupils should be treated as novices.</a:t>
            </a:r>
          </a:p>
          <a:p>
            <a:r>
              <a:rPr lang="en-US" dirty="0"/>
              <a:t>Modelling – Teachers should provide concrete examples when demonstrating what success looks like.</a:t>
            </a:r>
          </a:p>
          <a:p>
            <a:r>
              <a:rPr lang="en-US" dirty="0"/>
              <a:t>Practice – Pupils require lots of repetition to learn intended movements and should not move on too quickly.</a:t>
            </a:r>
          </a:p>
          <a:p>
            <a:r>
              <a:rPr lang="en-US" dirty="0"/>
              <a:t>Feedback – focus on what’s going well and how to develop. </a:t>
            </a:r>
          </a:p>
          <a:p>
            <a:r>
              <a:rPr lang="en-US" dirty="0"/>
              <a:t>Competition – Competition can be useful but needs careful consideration.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429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2"/>
          <p:cNvSpPr txBox="1">
            <a:spLocks noGrp="1"/>
          </p:cNvSpPr>
          <p:nvPr>
            <p:ph type="title"/>
          </p:nvPr>
        </p:nvSpPr>
        <p:spPr>
          <a:xfrm>
            <a:off x="2865120" y="457200"/>
            <a:ext cx="4090381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rmAutofit/>
          </a:bodyPr>
          <a:lstStyle/>
          <a:p>
            <a:pPr>
              <a:buClr>
                <a:schemeClr val="accent1"/>
              </a:buClr>
              <a:buSzPts val="2800"/>
            </a:pPr>
            <a:r>
              <a:rPr lang="en-GB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Trebuchet MS"/>
              </a:rPr>
              <a:t>Overview of the Deep Dive Process</a:t>
            </a:r>
            <a:endParaRPr sz="3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90" name="Google Shape;190;p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0302" y="217897"/>
            <a:ext cx="2310979" cy="108512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91" name="Google Shape;191;p22"/>
          <p:cNvGrpSpPr/>
          <p:nvPr/>
        </p:nvGrpSpPr>
        <p:grpSpPr>
          <a:xfrm>
            <a:off x="372038" y="1697085"/>
            <a:ext cx="6813974" cy="2452672"/>
            <a:chOff x="1636" y="678799"/>
            <a:chExt cx="8221245" cy="2506691"/>
          </a:xfrm>
        </p:grpSpPr>
        <p:sp>
          <p:nvSpPr>
            <p:cNvPr id="192" name="Google Shape;192;p22"/>
            <p:cNvSpPr/>
            <p:nvPr/>
          </p:nvSpPr>
          <p:spPr>
            <a:xfrm>
              <a:off x="1752767" y="1158959"/>
              <a:ext cx="372574" cy="9144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w="12700" cap="rnd" cmpd="sng">
              <a:solidFill>
                <a:srgbClr val="52A01E"/>
              </a:solidFill>
              <a:prstDash val="solid"/>
              <a:round/>
              <a:headEnd type="none" w="sm" len="sm"/>
              <a:tailEnd type="stealth" w="med" len="med"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  <p:sp>
          <p:nvSpPr>
            <p:cNvPr id="193" name="Google Shape;193;p22"/>
            <p:cNvSpPr txBox="1"/>
            <p:nvPr/>
          </p:nvSpPr>
          <p:spPr>
            <a:xfrm>
              <a:off x="1928975" y="1202663"/>
              <a:ext cx="20158" cy="40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525" tIns="0" rIns="9525" bIns="0" anchor="ctr" anchorCtr="0">
              <a:noAutofit/>
            </a:bodyPr>
            <a:lstStyle/>
            <a:p>
              <a:pPr algn="ctr">
                <a:lnSpc>
                  <a:spcPct val="90000"/>
                </a:lnSpc>
                <a:buClr>
                  <a:schemeClr val="dk1"/>
                </a:buClr>
                <a:buSzPts val="500"/>
              </a:pPr>
              <a:endParaRPr sz="375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94" name="Google Shape;194;p22"/>
            <p:cNvSpPr/>
            <p:nvPr/>
          </p:nvSpPr>
          <p:spPr>
            <a:xfrm>
              <a:off x="1636" y="678799"/>
              <a:ext cx="1752930" cy="1051758"/>
            </a:xfrm>
            <a:prstGeom prst="rect">
              <a:avLst/>
            </a:prstGeom>
            <a:gradFill>
              <a:gsLst>
                <a:gs pos="0">
                  <a:srgbClr val="61A540"/>
                </a:gs>
                <a:gs pos="78000">
                  <a:srgbClr val="4A911B"/>
                </a:gs>
                <a:gs pos="100000">
                  <a:srgbClr val="4A911B"/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  <p:sp>
          <p:nvSpPr>
            <p:cNvPr id="195" name="Google Shape;195;p22"/>
            <p:cNvSpPr txBox="1"/>
            <p:nvPr/>
          </p:nvSpPr>
          <p:spPr>
            <a:xfrm>
              <a:off x="1636" y="678799"/>
              <a:ext cx="1752930" cy="10517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4406" tIns="67613" rIns="64406" bIns="67613" anchor="ctr" anchorCtr="0">
              <a:noAutofit/>
            </a:bodyPr>
            <a:lstStyle/>
            <a:p>
              <a:pPr algn="ctr">
                <a:lnSpc>
                  <a:spcPct val="90000"/>
                </a:lnSpc>
                <a:buClr>
                  <a:schemeClr val="lt1"/>
                </a:buClr>
                <a:buSzPts val="1600"/>
              </a:pPr>
              <a:r>
                <a:rPr lang="en-GB" sz="12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The Deep Dive includes the following elements:</a:t>
              </a:r>
              <a:endParaRPr sz="1050"/>
            </a:p>
          </p:txBody>
        </p:sp>
        <p:sp>
          <p:nvSpPr>
            <p:cNvPr id="196" name="Google Shape;196;p22"/>
            <p:cNvSpPr/>
            <p:nvPr/>
          </p:nvSpPr>
          <p:spPr>
            <a:xfrm>
              <a:off x="3908872" y="1158959"/>
              <a:ext cx="372574" cy="9144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w="12700" cap="rnd" cmpd="sng">
              <a:solidFill>
                <a:srgbClr val="6FAD1F"/>
              </a:solidFill>
              <a:prstDash val="solid"/>
              <a:round/>
              <a:headEnd type="none" w="sm" len="sm"/>
              <a:tailEnd type="stealth" w="med" len="med"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  <p:sp>
          <p:nvSpPr>
            <p:cNvPr id="197" name="Google Shape;197;p22"/>
            <p:cNvSpPr txBox="1"/>
            <p:nvPr/>
          </p:nvSpPr>
          <p:spPr>
            <a:xfrm>
              <a:off x="4085080" y="1202663"/>
              <a:ext cx="20158" cy="40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525" tIns="0" rIns="9525" bIns="0" anchor="ctr" anchorCtr="0">
              <a:noAutofit/>
            </a:bodyPr>
            <a:lstStyle/>
            <a:p>
              <a:pPr algn="ctr">
                <a:lnSpc>
                  <a:spcPct val="90000"/>
                </a:lnSpc>
                <a:buClr>
                  <a:schemeClr val="dk1"/>
                </a:buClr>
                <a:buSzPts val="500"/>
              </a:pPr>
              <a:endParaRPr sz="375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98" name="Google Shape;198;p22"/>
            <p:cNvSpPr/>
            <p:nvPr/>
          </p:nvSpPr>
          <p:spPr>
            <a:xfrm>
              <a:off x="2157741" y="678799"/>
              <a:ext cx="1752930" cy="1051758"/>
            </a:xfrm>
            <a:prstGeom prst="rect">
              <a:avLst/>
            </a:prstGeom>
            <a:gradFill>
              <a:gsLst>
                <a:gs pos="0">
                  <a:srgbClr val="74AF41"/>
                </a:gs>
                <a:gs pos="78000">
                  <a:srgbClr val="609C1B"/>
                </a:gs>
                <a:gs pos="100000">
                  <a:srgbClr val="609C1B"/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  <p:sp>
          <p:nvSpPr>
            <p:cNvPr id="199" name="Google Shape;199;p22"/>
            <p:cNvSpPr txBox="1"/>
            <p:nvPr/>
          </p:nvSpPr>
          <p:spPr>
            <a:xfrm>
              <a:off x="2157741" y="678799"/>
              <a:ext cx="1752930" cy="10517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4406" tIns="67613" rIns="64406" bIns="67613" anchor="ctr" anchorCtr="0">
              <a:noAutofit/>
            </a:bodyPr>
            <a:lstStyle/>
            <a:p>
              <a:pPr algn="ctr">
                <a:lnSpc>
                  <a:spcPct val="90000"/>
                </a:lnSpc>
                <a:buClr>
                  <a:schemeClr val="lt1"/>
                </a:buClr>
                <a:buSzPts val="1600"/>
              </a:pPr>
              <a:r>
                <a:rPr lang="en-GB" sz="1200" dirty="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Discussion with Senior Leaders</a:t>
              </a:r>
              <a:endParaRPr sz="1200" dirty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00" name="Google Shape;200;p22"/>
            <p:cNvSpPr/>
            <p:nvPr/>
          </p:nvSpPr>
          <p:spPr>
            <a:xfrm>
              <a:off x="6064977" y="1158959"/>
              <a:ext cx="372574" cy="9144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w="12700" cap="rnd" cmpd="sng">
              <a:solidFill>
                <a:srgbClr val="90BC1D"/>
              </a:solidFill>
              <a:prstDash val="solid"/>
              <a:round/>
              <a:headEnd type="none" w="sm" len="sm"/>
              <a:tailEnd type="stealth" w="med" len="med"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  <p:sp>
          <p:nvSpPr>
            <p:cNvPr id="201" name="Google Shape;201;p22"/>
            <p:cNvSpPr txBox="1"/>
            <p:nvPr/>
          </p:nvSpPr>
          <p:spPr>
            <a:xfrm>
              <a:off x="6241185" y="1202663"/>
              <a:ext cx="20158" cy="40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525" tIns="0" rIns="9525" bIns="0" anchor="ctr" anchorCtr="0">
              <a:noAutofit/>
            </a:bodyPr>
            <a:lstStyle/>
            <a:p>
              <a:pPr algn="ctr">
                <a:lnSpc>
                  <a:spcPct val="90000"/>
                </a:lnSpc>
                <a:buClr>
                  <a:schemeClr val="dk1"/>
                </a:buClr>
                <a:buSzPts val="500"/>
              </a:pPr>
              <a:endParaRPr sz="375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02" name="Google Shape;202;p22"/>
            <p:cNvSpPr/>
            <p:nvPr/>
          </p:nvSpPr>
          <p:spPr>
            <a:xfrm>
              <a:off x="4313846" y="678799"/>
              <a:ext cx="1752930" cy="1051758"/>
            </a:xfrm>
            <a:prstGeom prst="rect">
              <a:avLst/>
            </a:prstGeom>
            <a:gradFill>
              <a:gsLst>
                <a:gs pos="0">
                  <a:srgbClr val="8CBB41"/>
                </a:gs>
                <a:gs pos="78000">
                  <a:srgbClr val="78A61B"/>
                </a:gs>
                <a:gs pos="100000">
                  <a:srgbClr val="78A61B"/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  <p:sp>
          <p:nvSpPr>
            <p:cNvPr id="203" name="Google Shape;203;p22"/>
            <p:cNvSpPr txBox="1"/>
            <p:nvPr/>
          </p:nvSpPr>
          <p:spPr>
            <a:xfrm>
              <a:off x="4313846" y="678799"/>
              <a:ext cx="1752930" cy="10517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4406" tIns="67613" rIns="64406" bIns="67613" anchor="ctr" anchorCtr="0">
              <a:noAutofit/>
            </a:bodyPr>
            <a:lstStyle/>
            <a:p>
              <a:pPr algn="ctr">
                <a:lnSpc>
                  <a:spcPct val="90000"/>
                </a:lnSpc>
                <a:buClr>
                  <a:schemeClr val="lt1"/>
                </a:buClr>
                <a:buSzPts val="1600"/>
              </a:pPr>
              <a:r>
                <a:rPr lang="en-GB" sz="12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Discussion with PE Lead</a:t>
              </a:r>
              <a:endParaRPr sz="12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04" name="Google Shape;204;p22"/>
            <p:cNvSpPr/>
            <p:nvPr/>
          </p:nvSpPr>
          <p:spPr>
            <a:xfrm>
              <a:off x="878101" y="1728758"/>
              <a:ext cx="6468315" cy="372574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20000" y="0"/>
                  </a:moveTo>
                  <a:lnTo>
                    <a:pt x="120000" y="65508"/>
                  </a:lnTo>
                  <a:lnTo>
                    <a:pt x="0" y="65508"/>
                  </a:lnTo>
                  <a:lnTo>
                    <a:pt x="0" y="120000"/>
                  </a:lnTo>
                </a:path>
              </a:pathLst>
            </a:custGeom>
            <a:noFill/>
            <a:ln w="12700" cap="rnd" cmpd="sng">
              <a:solidFill>
                <a:srgbClr val="B7CB1B"/>
              </a:solidFill>
              <a:prstDash val="solid"/>
              <a:round/>
              <a:headEnd type="none" w="sm" len="sm"/>
              <a:tailEnd type="stealth" w="med" len="med"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  <p:sp>
          <p:nvSpPr>
            <p:cNvPr id="205" name="Google Shape;205;p22"/>
            <p:cNvSpPr txBox="1"/>
            <p:nvPr/>
          </p:nvSpPr>
          <p:spPr>
            <a:xfrm>
              <a:off x="3950237" y="1913029"/>
              <a:ext cx="324043" cy="40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525" tIns="0" rIns="9525" bIns="0" anchor="ctr" anchorCtr="0">
              <a:noAutofit/>
            </a:bodyPr>
            <a:lstStyle/>
            <a:p>
              <a:pPr algn="ctr">
                <a:lnSpc>
                  <a:spcPct val="90000"/>
                </a:lnSpc>
                <a:buClr>
                  <a:schemeClr val="dk1"/>
                </a:buClr>
                <a:buSzPts val="500"/>
              </a:pPr>
              <a:endParaRPr sz="375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06" name="Google Shape;206;p22"/>
            <p:cNvSpPr/>
            <p:nvPr/>
          </p:nvSpPr>
          <p:spPr>
            <a:xfrm>
              <a:off x="6469951" y="678799"/>
              <a:ext cx="1752930" cy="1051758"/>
            </a:xfrm>
            <a:prstGeom prst="rect">
              <a:avLst/>
            </a:prstGeom>
            <a:gradFill>
              <a:gsLst>
                <a:gs pos="0">
                  <a:srgbClr val="A9C540"/>
                </a:gs>
                <a:gs pos="78000">
                  <a:srgbClr val="95B11A"/>
                </a:gs>
                <a:gs pos="100000">
                  <a:srgbClr val="95B11A"/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  <p:sp>
          <p:nvSpPr>
            <p:cNvPr id="207" name="Google Shape;207;p22"/>
            <p:cNvSpPr txBox="1"/>
            <p:nvPr/>
          </p:nvSpPr>
          <p:spPr>
            <a:xfrm>
              <a:off x="6469951" y="678799"/>
              <a:ext cx="1752930" cy="10517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4406" tIns="67613" rIns="64406" bIns="67613" anchor="ctr" anchorCtr="0">
              <a:noAutofit/>
            </a:bodyPr>
            <a:lstStyle/>
            <a:p>
              <a:pPr algn="ctr">
                <a:lnSpc>
                  <a:spcPct val="90000"/>
                </a:lnSpc>
                <a:buClr>
                  <a:schemeClr val="lt1"/>
                </a:buClr>
                <a:buSzPts val="1600"/>
              </a:pPr>
              <a:r>
                <a:rPr lang="en-GB" sz="12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Visits to a sample of lessons</a:t>
              </a:r>
              <a:endParaRPr sz="12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08" name="Google Shape;208;p22"/>
            <p:cNvSpPr/>
            <p:nvPr/>
          </p:nvSpPr>
          <p:spPr>
            <a:xfrm>
              <a:off x="1752767" y="2613891"/>
              <a:ext cx="372574" cy="9144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w="12700" cap="rnd" cmpd="sng">
              <a:solidFill>
                <a:srgbClr val="D9CE1A"/>
              </a:solidFill>
              <a:prstDash val="solid"/>
              <a:round/>
              <a:headEnd type="none" w="sm" len="sm"/>
              <a:tailEnd type="stealth" w="med" len="med"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  <p:sp>
          <p:nvSpPr>
            <p:cNvPr id="209" name="Google Shape;209;p22"/>
            <p:cNvSpPr txBox="1"/>
            <p:nvPr/>
          </p:nvSpPr>
          <p:spPr>
            <a:xfrm>
              <a:off x="1928975" y="2657595"/>
              <a:ext cx="20158" cy="40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525" tIns="0" rIns="9525" bIns="0" anchor="ctr" anchorCtr="0">
              <a:noAutofit/>
            </a:bodyPr>
            <a:lstStyle/>
            <a:p>
              <a:pPr algn="ctr">
                <a:lnSpc>
                  <a:spcPct val="90000"/>
                </a:lnSpc>
                <a:buClr>
                  <a:schemeClr val="dk1"/>
                </a:buClr>
                <a:buSzPts val="500"/>
              </a:pPr>
              <a:endParaRPr sz="375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10" name="Google Shape;210;p22"/>
            <p:cNvSpPr/>
            <p:nvPr/>
          </p:nvSpPr>
          <p:spPr>
            <a:xfrm>
              <a:off x="1636" y="2133732"/>
              <a:ext cx="1752930" cy="1051758"/>
            </a:xfrm>
            <a:prstGeom prst="rect">
              <a:avLst/>
            </a:prstGeom>
            <a:gradFill>
              <a:gsLst>
                <a:gs pos="0">
                  <a:srgbClr val="C9D23E"/>
                </a:gs>
                <a:gs pos="78000">
                  <a:srgbClr val="B4BD18"/>
                </a:gs>
                <a:gs pos="100000">
                  <a:srgbClr val="B4BD18"/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  <p:sp>
          <p:nvSpPr>
            <p:cNvPr id="211" name="Google Shape;211;p22"/>
            <p:cNvSpPr txBox="1"/>
            <p:nvPr/>
          </p:nvSpPr>
          <p:spPr>
            <a:xfrm>
              <a:off x="1636" y="2133732"/>
              <a:ext cx="1752930" cy="10517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4406" tIns="67613" rIns="64406" bIns="67613" anchor="ctr" anchorCtr="0">
              <a:noAutofit/>
            </a:bodyPr>
            <a:lstStyle/>
            <a:p>
              <a:pPr algn="ctr">
                <a:lnSpc>
                  <a:spcPct val="90000"/>
                </a:lnSpc>
                <a:buClr>
                  <a:schemeClr val="lt1"/>
                </a:buClr>
                <a:buSzPts val="1600"/>
              </a:pPr>
              <a:r>
                <a:rPr lang="en-GB" sz="12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Work scrutiny</a:t>
              </a:r>
              <a:endParaRPr sz="12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12" name="Google Shape;212;p22"/>
            <p:cNvSpPr/>
            <p:nvPr/>
          </p:nvSpPr>
          <p:spPr>
            <a:xfrm>
              <a:off x="3908872" y="2613891"/>
              <a:ext cx="372574" cy="9144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w="12700" cap="rnd" cmpd="sng">
              <a:solidFill>
                <a:srgbClr val="E7B91A"/>
              </a:solidFill>
              <a:prstDash val="solid"/>
              <a:round/>
              <a:headEnd type="none" w="sm" len="sm"/>
              <a:tailEnd type="stealth" w="med" len="med"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  <p:sp>
          <p:nvSpPr>
            <p:cNvPr id="213" name="Google Shape;213;p22"/>
            <p:cNvSpPr txBox="1"/>
            <p:nvPr/>
          </p:nvSpPr>
          <p:spPr>
            <a:xfrm>
              <a:off x="4085080" y="2657595"/>
              <a:ext cx="20158" cy="40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525" tIns="0" rIns="9525" bIns="0" anchor="ctr" anchorCtr="0">
              <a:noAutofit/>
            </a:bodyPr>
            <a:lstStyle/>
            <a:p>
              <a:pPr algn="ctr">
                <a:lnSpc>
                  <a:spcPct val="90000"/>
                </a:lnSpc>
                <a:buClr>
                  <a:schemeClr val="dk1"/>
                </a:buClr>
                <a:buSzPts val="500"/>
              </a:pPr>
              <a:endParaRPr sz="375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14" name="Google Shape;214;p22"/>
            <p:cNvSpPr/>
            <p:nvPr/>
          </p:nvSpPr>
          <p:spPr>
            <a:xfrm>
              <a:off x="2157741" y="2133732"/>
              <a:ext cx="1752930" cy="1051758"/>
            </a:xfrm>
            <a:prstGeom prst="rect">
              <a:avLst/>
            </a:prstGeom>
            <a:gradFill>
              <a:gsLst>
                <a:gs pos="0">
                  <a:srgbClr val="DECC3E"/>
                </a:gs>
                <a:gs pos="78000">
                  <a:srgbClr val="C8B816"/>
                </a:gs>
                <a:gs pos="100000">
                  <a:srgbClr val="C8B816"/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  <p:sp>
          <p:nvSpPr>
            <p:cNvPr id="215" name="Google Shape;215;p22"/>
            <p:cNvSpPr txBox="1"/>
            <p:nvPr/>
          </p:nvSpPr>
          <p:spPr>
            <a:xfrm>
              <a:off x="2157741" y="2133732"/>
              <a:ext cx="1752930" cy="10517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4406" tIns="67613" rIns="64406" bIns="67613" anchor="ctr" anchorCtr="0">
              <a:noAutofit/>
            </a:bodyPr>
            <a:lstStyle/>
            <a:p>
              <a:pPr algn="ctr">
                <a:lnSpc>
                  <a:spcPct val="90000"/>
                </a:lnSpc>
                <a:buClr>
                  <a:schemeClr val="lt1"/>
                </a:buClr>
                <a:buSzPts val="1600"/>
              </a:pPr>
              <a:r>
                <a:rPr lang="en-GB" sz="12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Discussions with teachers</a:t>
              </a:r>
              <a:endParaRPr sz="12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16" name="Google Shape;216;p22"/>
            <p:cNvSpPr/>
            <p:nvPr/>
          </p:nvSpPr>
          <p:spPr>
            <a:xfrm>
              <a:off x="4313846" y="2133732"/>
              <a:ext cx="1752930" cy="1051758"/>
            </a:xfrm>
            <a:prstGeom prst="rect">
              <a:avLst/>
            </a:prstGeom>
            <a:gradFill>
              <a:gsLst>
                <a:gs pos="0">
                  <a:srgbClr val="E8BC3E"/>
                </a:gs>
                <a:gs pos="78000">
                  <a:srgbClr val="D2A817"/>
                </a:gs>
                <a:gs pos="100000">
                  <a:srgbClr val="D2A817"/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  <p:sp>
          <p:nvSpPr>
            <p:cNvPr id="217" name="Google Shape;217;p22"/>
            <p:cNvSpPr txBox="1"/>
            <p:nvPr/>
          </p:nvSpPr>
          <p:spPr>
            <a:xfrm>
              <a:off x="4313846" y="2133732"/>
              <a:ext cx="1752930" cy="10517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4406" tIns="67613" rIns="64406" bIns="67613" anchor="ctr" anchorCtr="0">
              <a:noAutofit/>
            </a:bodyPr>
            <a:lstStyle/>
            <a:p>
              <a:pPr algn="ctr">
                <a:lnSpc>
                  <a:spcPct val="90000"/>
                </a:lnSpc>
                <a:buClr>
                  <a:schemeClr val="lt1"/>
                </a:buClr>
                <a:buSzPts val="1600"/>
              </a:pPr>
              <a:r>
                <a:rPr lang="en-GB" sz="12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Discussions with pupils</a:t>
              </a:r>
              <a:endParaRPr sz="12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3"/>
          <p:cNvSpPr txBox="1"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rmAutofit/>
          </a:bodyPr>
          <a:lstStyle/>
          <a:p>
            <a:pPr>
              <a:buClr>
                <a:schemeClr val="accent1"/>
              </a:buClr>
              <a:buSzPts val="3600"/>
            </a:pPr>
            <a:r>
              <a:rPr lang="en-GB" sz="3000" dirty="0"/>
              <a:t>Intent (Curriculum)</a:t>
            </a:r>
            <a:endParaRPr sz="3000" dirty="0"/>
          </a:p>
        </p:txBody>
      </p:sp>
      <p:grpSp>
        <p:nvGrpSpPr>
          <p:cNvPr id="223" name="Google Shape;223;p23"/>
          <p:cNvGrpSpPr/>
          <p:nvPr/>
        </p:nvGrpSpPr>
        <p:grpSpPr>
          <a:xfrm>
            <a:off x="508398" y="1766386"/>
            <a:ext cx="6447233" cy="2619188"/>
            <a:chOff x="0" y="194592"/>
            <a:chExt cx="8596311" cy="3492251"/>
          </a:xfrm>
        </p:grpSpPr>
        <p:sp>
          <p:nvSpPr>
            <p:cNvPr id="224" name="Google Shape;224;p23"/>
            <p:cNvSpPr/>
            <p:nvPr/>
          </p:nvSpPr>
          <p:spPr>
            <a:xfrm>
              <a:off x="0" y="194592"/>
              <a:ext cx="2686347" cy="1611808"/>
            </a:xfrm>
            <a:prstGeom prst="rect">
              <a:avLst/>
            </a:prstGeom>
            <a:solidFill>
              <a:srgbClr val="C42D17"/>
            </a:solidFill>
            <a:ln w="190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  <p:sp>
          <p:nvSpPr>
            <p:cNvPr id="225" name="Google Shape;225;p23"/>
            <p:cNvSpPr txBox="1"/>
            <p:nvPr/>
          </p:nvSpPr>
          <p:spPr>
            <a:xfrm>
              <a:off x="0" y="194592"/>
              <a:ext cx="2686347" cy="161180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4288" tIns="74288" rIns="74288" bIns="74288" anchor="ctr" anchorCtr="0">
              <a:noAutofit/>
            </a:bodyPr>
            <a:lstStyle/>
            <a:p>
              <a:pPr algn="ctr">
                <a:lnSpc>
                  <a:spcPct val="90000"/>
                </a:lnSpc>
                <a:buClr>
                  <a:schemeClr val="lt1"/>
                </a:buClr>
                <a:buSzPts val="2600"/>
              </a:pPr>
              <a:r>
                <a:rPr lang="en-GB" sz="195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Broad and Ambitious for </a:t>
              </a:r>
              <a:r>
                <a:rPr lang="en-GB" sz="1950" b="1" u="sng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ALL</a:t>
              </a:r>
              <a:endParaRPr sz="1050"/>
            </a:p>
          </p:txBody>
        </p:sp>
        <p:sp>
          <p:nvSpPr>
            <p:cNvPr id="226" name="Google Shape;226;p23"/>
            <p:cNvSpPr/>
            <p:nvPr/>
          </p:nvSpPr>
          <p:spPr>
            <a:xfrm>
              <a:off x="2954982" y="194592"/>
              <a:ext cx="2686347" cy="1611808"/>
            </a:xfrm>
            <a:prstGeom prst="rect">
              <a:avLst/>
            </a:prstGeom>
            <a:solidFill>
              <a:srgbClr val="B94B24"/>
            </a:solidFill>
            <a:ln w="190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  <p:sp>
          <p:nvSpPr>
            <p:cNvPr id="227" name="Google Shape;227;p23"/>
            <p:cNvSpPr txBox="1"/>
            <p:nvPr/>
          </p:nvSpPr>
          <p:spPr>
            <a:xfrm>
              <a:off x="2954982" y="194592"/>
              <a:ext cx="2686347" cy="161180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4288" tIns="74288" rIns="74288" bIns="74288" anchor="ctr" anchorCtr="0">
              <a:noAutofit/>
            </a:bodyPr>
            <a:lstStyle/>
            <a:p>
              <a:pPr algn="ctr">
                <a:lnSpc>
                  <a:spcPct val="90000"/>
                </a:lnSpc>
                <a:buClr>
                  <a:schemeClr val="lt1"/>
                </a:buClr>
                <a:buSzPts val="2600"/>
              </a:pPr>
              <a:r>
                <a:rPr lang="en-GB" sz="195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Meets the aims of the NC</a:t>
              </a:r>
              <a:endParaRPr sz="1050"/>
            </a:p>
          </p:txBody>
        </p:sp>
        <p:sp>
          <p:nvSpPr>
            <p:cNvPr id="228" name="Google Shape;228;p23"/>
            <p:cNvSpPr/>
            <p:nvPr/>
          </p:nvSpPr>
          <p:spPr>
            <a:xfrm>
              <a:off x="5909964" y="194592"/>
              <a:ext cx="2686347" cy="1611808"/>
            </a:xfrm>
            <a:prstGeom prst="rect">
              <a:avLst/>
            </a:prstGeom>
            <a:solidFill>
              <a:srgbClr val="AF632F"/>
            </a:solidFill>
            <a:ln w="190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  <p:sp>
          <p:nvSpPr>
            <p:cNvPr id="229" name="Google Shape;229;p23"/>
            <p:cNvSpPr txBox="1"/>
            <p:nvPr/>
          </p:nvSpPr>
          <p:spPr>
            <a:xfrm>
              <a:off x="5909964" y="194592"/>
              <a:ext cx="2686347" cy="161180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4288" tIns="74288" rIns="74288" bIns="74288" anchor="ctr" anchorCtr="0">
              <a:noAutofit/>
            </a:bodyPr>
            <a:lstStyle/>
            <a:p>
              <a:pPr algn="ctr">
                <a:lnSpc>
                  <a:spcPct val="90000"/>
                </a:lnSpc>
                <a:buClr>
                  <a:schemeClr val="lt1"/>
                </a:buClr>
                <a:buSzPts val="2600"/>
              </a:pPr>
              <a:r>
                <a:rPr lang="en-GB" sz="195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Considers Context</a:t>
              </a:r>
              <a:endParaRPr sz="1050"/>
            </a:p>
          </p:txBody>
        </p:sp>
        <p:sp>
          <p:nvSpPr>
            <p:cNvPr id="230" name="Google Shape;230;p23"/>
            <p:cNvSpPr/>
            <p:nvPr/>
          </p:nvSpPr>
          <p:spPr>
            <a:xfrm>
              <a:off x="0" y="2075035"/>
              <a:ext cx="2686347" cy="1611808"/>
            </a:xfrm>
            <a:prstGeom prst="rect">
              <a:avLst/>
            </a:prstGeom>
            <a:solidFill>
              <a:srgbClr val="A5743B"/>
            </a:solidFill>
            <a:ln w="190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  <p:sp>
          <p:nvSpPr>
            <p:cNvPr id="231" name="Google Shape;231;p23"/>
            <p:cNvSpPr txBox="1"/>
            <p:nvPr/>
          </p:nvSpPr>
          <p:spPr>
            <a:xfrm>
              <a:off x="0" y="2075035"/>
              <a:ext cx="2686347" cy="161180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4288" tIns="74288" rIns="74288" bIns="74288" anchor="ctr" anchorCtr="0">
              <a:noAutofit/>
            </a:bodyPr>
            <a:lstStyle/>
            <a:p>
              <a:pPr algn="ctr">
                <a:lnSpc>
                  <a:spcPct val="90000"/>
                </a:lnSpc>
                <a:buClr>
                  <a:schemeClr val="lt1"/>
                </a:buClr>
                <a:buSzPts val="2600"/>
              </a:pPr>
              <a:r>
                <a:rPr lang="en-GB" sz="195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Quality content</a:t>
              </a:r>
              <a:endParaRPr sz="1050"/>
            </a:p>
          </p:txBody>
        </p:sp>
        <p:sp>
          <p:nvSpPr>
            <p:cNvPr id="232" name="Google Shape;232;p23"/>
            <p:cNvSpPr/>
            <p:nvPr/>
          </p:nvSpPr>
          <p:spPr>
            <a:xfrm>
              <a:off x="2954982" y="2075035"/>
              <a:ext cx="2686347" cy="1611808"/>
            </a:xfrm>
            <a:prstGeom prst="rect">
              <a:avLst/>
            </a:prstGeom>
            <a:solidFill>
              <a:srgbClr val="9B8047"/>
            </a:solidFill>
            <a:ln w="190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  <p:sp>
          <p:nvSpPr>
            <p:cNvPr id="233" name="Google Shape;233;p23"/>
            <p:cNvSpPr txBox="1"/>
            <p:nvPr/>
          </p:nvSpPr>
          <p:spPr>
            <a:xfrm>
              <a:off x="2954982" y="2075035"/>
              <a:ext cx="2686347" cy="161180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4288" tIns="74288" rIns="74288" bIns="74288" anchor="ctr" anchorCtr="0">
              <a:noAutofit/>
            </a:bodyPr>
            <a:lstStyle/>
            <a:p>
              <a:pPr algn="ctr">
                <a:lnSpc>
                  <a:spcPct val="90000"/>
                </a:lnSpc>
                <a:buClr>
                  <a:schemeClr val="lt1"/>
                </a:buClr>
                <a:buSzPts val="2600"/>
              </a:pPr>
              <a:r>
                <a:rPr lang="en-GB" sz="195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Well sequenced</a:t>
              </a:r>
              <a:endParaRPr sz="1050"/>
            </a:p>
          </p:txBody>
        </p:sp>
        <p:sp>
          <p:nvSpPr>
            <p:cNvPr id="234" name="Google Shape;234;p23"/>
            <p:cNvSpPr/>
            <p:nvPr/>
          </p:nvSpPr>
          <p:spPr>
            <a:xfrm>
              <a:off x="5909964" y="2075035"/>
              <a:ext cx="2686347" cy="1611808"/>
            </a:xfrm>
            <a:prstGeom prst="rect">
              <a:avLst/>
            </a:prstGeom>
            <a:solidFill>
              <a:srgbClr val="918552"/>
            </a:solidFill>
            <a:ln w="190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  <p:sp>
          <p:nvSpPr>
            <p:cNvPr id="235" name="Google Shape;235;p23"/>
            <p:cNvSpPr txBox="1"/>
            <p:nvPr/>
          </p:nvSpPr>
          <p:spPr>
            <a:xfrm>
              <a:off x="5909964" y="2075035"/>
              <a:ext cx="2686347" cy="161180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4288" tIns="74288" rIns="74288" bIns="74288" anchor="ctr" anchorCtr="0">
              <a:noAutofit/>
            </a:bodyPr>
            <a:lstStyle/>
            <a:p>
              <a:pPr algn="ctr">
                <a:lnSpc>
                  <a:spcPct val="90000"/>
                </a:lnSpc>
                <a:buClr>
                  <a:schemeClr val="lt1"/>
                </a:buClr>
                <a:buSzPts val="2600"/>
              </a:pPr>
              <a:r>
                <a:rPr lang="en-GB" sz="195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Enables pupils to </a:t>
              </a:r>
              <a:r>
                <a:rPr lang="en-GB" sz="1950" i="1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Know more, Remember more </a:t>
              </a:r>
              <a:r>
                <a:rPr lang="en-GB" sz="195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and </a:t>
              </a:r>
              <a:r>
                <a:rPr lang="en-GB" sz="1950" i="1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Do more</a:t>
              </a:r>
              <a:endParaRPr sz="1050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24"/>
          <p:cNvSpPr txBox="1"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rmAutofit/>
          </a:bodyPr>
          <a:lstStyle/>
          <a:p>
            <a:pPr>
              <a:buClr>
                <a:schemeClr val="accent1"/>
              </a:buClr>
              <a:buSzPts val="3600"/>
            </a:pPr>
            <a:r>
              <a:rPr lang="en-GB" sz="3000" dirty="0"/>
              <a:t>Pillars of Progression</a:t>
            </a:r>
            <a:endParaRPr sz="3000" dirty="0"/>
          </a:p>
        </p:txBody>
      </p:sp>
      <p:grpSp>
        <p:nvGrpSpPr>
          <p:cNvPr id="241" name="Google Shape;241;p24"/>
          <p:cNvGrpSpPr/>
          <p:nvPr/>
        </p:nvGrpSpPr>
        <p:grpSpPr>
          <a:xfrm>
            <a:off x="552132" y="2046605"/>
            <a:ext cx="6359765" cy="2058750"/>
            <a:chOff x="58312" y="568218"/>
            <a:chExt cx="8479687" cy="2745000"/>
          </a:xfrm>
        </p:grpSpPr>
        <p:sp>
          <p:nvSpPr>
            <p:cNvPr id="242" name="Google Shape;242;p24"/>
            <p:cNvSpPr/>
            <p:nvPr/>
          </p:nvSpPr>
          <p:spPr>
            <a:xfrm>
              <a:off x="551905" y="568218"/>
              <a:ext cx="1544062" cy="1544062"/>
            </a:xfrm>
            <a:prstGeom prst="ellipse">
              <a:avLst/>
            </a:prstGeom>
            <a:solidFill>
              <a:srgbClr val="52A01E"/>
            </a:solidFill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  <p:sp>
          <p:nvSpPr>
            <p:cNvPr id="243" name="Google Shape;243;p24"/>
            <p:cNvSpPr/>
            <p:nvPr/>
          </p:nvSpPr>
          <p:spPr>
            <a:xfrm>
              <a:off x="880968" y="897281"/>
              <a:ext cx="885937" cy="885937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  <p:sp>
          <p:nvSpPr>
            <p:cNvPr id="244" name="Google Shape;244;p24"/>
            <p:cNvSpPr/>
            <p:nvPr/>
          </p:nvSpPr>
          <p:spPr>
            <a:xfrm>
              <a:off x="58312" y="2593218"/>
              <a:ext cx="2531250" cy="720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  <p:sp>
          <p:nvSpPr>
            <p:cNvPr id="245" name="Google Shape;245;p24"/>
            <p:cNvSpPr txBox="1"/>
            <p:nvPr/>
          </p:nvSpPr>
          <p:spPr>
            <a:xfrm>
              <a:off x="58312" y="2593218"/>
              <a:ext cx="2531250" cy="720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algn="ctr">
                <a:buClr>
                  <a:schemeClr val="dk1"/>
                </a:buClr>
                <a:buSzPts val="2400"/>
              </a:pPr>
              <a:r>
                <a:rPr lang="en-GB" sz="1800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MOTOR COMPETENCE</a:t>
              </a:r>
              <a:endParaRPr sz="1050"/>
            </a:p>
          </p:txBody>
        </p:sp>
        <p:sp>
          <p:nvSpPr>
            <p:cNvPr id="246" name="Google Shape;246;p24"/>
            <p:cNvSpPr/>
            <p:nvPr/>
          </p:nvSpPr>
          <p:spPr>
            <a:xfrm>
              <a:off x="3526124" y="568218"/>
              <a:ext cx="1544062" cy="1544062"/>
            </a:xfrm>
            <a:prstGeom prst="ellipse">
              <a:avLst/>
            </a:prstGeom>
            <a:solidFill>
              <a:srgbClr val="E4B91D"/>
            </a:solidFill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  <p:sp>
          <p:nvSpPr>
            <p:cNvPr id="247" name="Google Shape;247;p24"/>
            <p:cNvSpPr/>
            <p:nvPr/>
          </p:nvSpPr>
          <p:spPr>
            <a:xfrm>
              <a:off x="3855187" y="897281"/>
              <a:ext cx="885937" cy="885937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  <p:sp>
          <p:nvSpPr>
            <p:cNvPr id="248" name="Google Shape;248;p24"/>
            <p:cNvSpPr/>
            <p:nvPr/>
          </p:nvSpPr>
          <p:spPr>
            <a:xfrm>
              <a:off x="3032531" y="2593218"/>
              <a:ext cx="2531250" cy="720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  <p:sp>
          <p:nvSpPr>
            <p:cNvPr id="249" name="Google Shape;249;p24"/>
            <p:cNvSpPr txBox="1"/>
            <p:nvPr/>
          </p:nvSpPr>
          <p:spPr>
            <a:xfrm>
              <a:off x="3032531" y="2593218"/>
              <a:ext cx="2531250" cy="720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algn="ctr">
                <a:buClr>
                  <a:schemeClr val="dk1"/>
                </a:buClr>
                <a:buSzPts val="2400"/>
              </a:pPr>
              <a:r>
                <a:rPr lang="en-GB" sz="1800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RULES, TACTICS AND STRATEGIES</a:t>
              </a:r>
              <a:endParaRPr sz="1050"/>
            </a:p>
          </p:txBody>
        </p:sp>
        <p:sp>
          <p:nvSpPr>
            <p:cNvPr id="250" name="Google Shape;250;p24"/>
            <p:cNvSpPr/>
            <p:nvPr/>
          </p:nvSpPr>
          <p:spPr>
            <a:xfrm>
              <a:off x="6500343" y="568218"/>
              <a:ext cx="1544062" cy="1544062"/>
            </a:xfrm>
            <a:prstGeom prst="ellipse">
              <a:avLst/>
            </a:prstGeom>
            <a:solidFill>
              <a:srgbClr val="E76615"/>
            </a:solidFill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  <p:sp>
          <p:nvSpPr>
            <p:cNvPr id="251" name="Google Shape;251;p24"/>
            <p:cNvSpPr/>
            <p:nvPr/>
          </p:nvSpPr>
          <p:spPr>
            <a:xfrm>
              <a:off x="6829406" y="897281"/>
              <a:ext cx="885937" cy="885937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  <p:sp>
          <p:nvSpPr>
            <p:cNvPr id="252" name="Google Shape;252;p24"/>
            <p:cNvSpPr/>
            <p:nvPr/>
          </p:nvSpPr>
          <p:spPr>
            <a:xfrm>
              <a:off x="6006749" y="2593218"/>
              <a:ext cx="2531250" cy="720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  <p:sp>
          <p:nvSpPr>
            <p:cNvPr id="253" name="Google Shape;253;p24"/>
            <p:cNvSpPr txBox="1"/>
            <p:nvPr/>
          </p:nvSpPr>
          <p:spPr>
            <a:xfrm>
              <a:off x="6006749" y="2593218"/>
              <a:ext cx="2531250" cy="720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algn="ctr">
                <a:buClr>
                  <a:schemeClr val="dk1"/>
                </a:buClr>
                <a:buSzPts val="2400"/>
              </a:pPr>
              <a:r>
                <a:rPr lang="en-GB" sz="1800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HEALTHY PARTICIPATION</a:t>
              </a:r>
              <a:endParaRPr sz="1050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25"/>
          <p:cNvSpPr txBox="1"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rmAutofit/>
          </a:bodyPr>
          <a:lstStyle/>
          <a:p>
            <a:pPr>
              <a:buClr>
                <a:schemeClr val="accent1"/>
              </a:buClr>
              <a:buSzPts val="3600"/>
            </a:pPr>
            <a:r>
              <a:rPr lang="en-GB" sz="3000" dirty="0"/>
              <a:t>Types of Knowledge</a:t>
            </a:r>
            <a:endParaRPr sz="3000" dirty="0"/>
          </a:p>
        </p:txBody>
      </p:sp>
      <p:grpSp>
        <p:nvGrpSpPr>
          <p:cNvPr id="259" name="Google Shape;259;p25"/>
          <p:cNvGrpSpPr/>
          <p:nvPr/>
        </p:nvGrpSpPr>
        <p:grpSpPr>
          <a:xfrm>
            <a:off x="509184" y="2359795"/>
            <a:ext cx="6445660" cy="1432369"/>
            <a:chOff x="1049" y="985805"/>
            <a:chExt cx="8594213" cy="1909825"/>
          </a:xfrm>
        </p:grpSpPr>
        <p:sp>
          <p:nvSpPr>
            <p:cNvPr id="260" name="Google Shape;260;p25"/>
            <p:cNvSpPr/>
            <p:nvPr/>
          </p:nvSpPr>
          <p:spPr>
            <a:xfrm>
              <a:off x="1049" y="985805"/>
              <a:ext cx="3819650" cy="1909825"/>
            </a:xfrm>
            <a:prstGeom prst="roundRect">
              <a:avLst>
                <a:gd name="adj" fmla="val 10000"/>
              </a:avLst>
            </a:prstGeom>
            <a:solidFill>
              <a:srgbClr val="52A01E"/>
            </a:solidFill>
            <a:ln w="190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  <p:sp>
          <p:nvSpPr>
            <p:cNvPr id="261" name="Google Shape;261;p25"/>
            <p:cNvSpPr txBox="1"/>
            <p:nvPr/>
          </p:nvSpPr>
          <p:spPr>
            <a:xfrm>
              <a:off x="56986" y="1041742"/>
              <a:ext cx="3707776" cy="17979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000" tIns="39994" rIns="60000" bIns="39994" anchor="ctr" anchorCtr="0">
              <a:noAutofit/>
            </a:bodyPr>
            <a:lstStyle/>
            <a:p>
              <a:pPr algn="ctr">
                <a:lnSpc>
                  <a:spcPct val="90000"/>
                </a:lnSpc>
                <a:buClr>
                  <a:schemeClr val="lt1"/>
                </a:buClr>
                <a:buSzPts val="4200"/>
              </a:pPr>
              <a:r>
                <a:rPr lang="en-GB" sz="315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Declarative Knowledge – </a:t>
              </a:r>
              <a:r>
                <a:rPr lang="en-GB" sz="3150" i="1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Know what</a:t>
              </a:r>
              <a:endParaRPr sz="315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62" name="Google Shape;262;p25"/>
            <p:cNvSpPr/>
            <p:nvPr/>
          </p:nvSpPr>
          <p:spPr>
            <a:xfrm>
              <a:off x="4775612" y="985805"/>
              <a:ext cx="3819650" cy="1909825"/>
            </a:xfrm>
            <a:prstGeom prst="roundRect">
              <a:avLst>
                <a:gd name="adj" fmla="val 10000"/>
              </a:avLst>
            </a:prstGeom>
            <a:solidFill>
              <a:srgbClr val="E7B91A"/>
            </a:solidFill>
            <a:ln w="190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  <p:sp>
          <p:nvSpPr>
            <p:cNvPr id="263" name="Google Shape;263;p25"/>
            <p:cNvSpPr txBox="1"/>
            <p:nvPr/>
          </p:nvSpPr>
          <p:spPr>
            <a:xfrm>
              <a:off x="4831549" y="1041742"/>
              <a:ext cx="3707776" cy="17979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000" tIns="39994" rIns="60000" bIns="39994" anchor="ctr" anchorCtr="0">
              <a:noAutofit/>
            </a:bodyPr>
            <a:lstStyle/>
            <a:p>
              <a:pPr algn="ctr">
                <a:lnSpc>
                  <a:spcPct val="90000"/>
                </a:lnSpc>
                <a:buClr>
                  <a:schemeClr val="lt1"/>
                </a:buClr>
                <a:buSzPts val="4200"/>
              </a:pPr>
              <a:r>
                <a:rPr lang="en-GB" sz="315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Procedural Knowledge – </a:t>
              </a:r>
              <a:r>
                <a:rPr lang="en-GB" sz="3150" i="1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Know how</a:t>
              </a:r>
              <a:endParaRPr sz="315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Custom 1">
      <a:dk1>
        <a:srgbClr val="1E0B42"/>
      </a:dk1>
      <a:lt1>
        <a:srgbClr val="FFFFFF"/>
      </a:lt1>
      <a:dk2>
        <a:srgbClr val="1E0B42"/>
      </a:dk2>
      <a:lt2>
        <a:srgbClr val="00ADEC"/>
      </a:lt2>
      <a:accent1>
        <a:srgbClr val="F16027"/>
      </a:accent1>
      <a:accent2>
        <a:srgbClr val="7F3F98"/>
      </a:accent2>
      <a:accent3>
        <a:srgbClr val="F16027"/>
      </a:accent3>
      <a:accent4>
        <a:srgbClr val="7F3F98"/>
      </a:accent4>
      <a:accent5>
        <a:srgbClr val="CB0044"/>
      </a:accent5>
      <a:accent6>
        <a:srgbClr val="FFFFFF"/>
      </a:accent6>
      <a:hlink>
        <a:srgbClr val="F16027"/>
      </a:hlink>
      <a:folHlink>
        <a:srgbClr val="CB004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717</Words>
  <Application>Microsoft Office PowerPoint</Application>
  <PresentationFormat>On-screen Show (16:9)</PresentationFormat>
  <Paragraphs>117</Paragraphs>
  <Slides>22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Trebuchet MS</vt:lpstr>
      <vt:lpstr>Simple Light</vt:lpstr>
      <vt:lpstr>Office Theme</vt:lpstr>
      <vt:lpstr>PE Deep Dives</vt:lpstr>
      <vt:lpstr>Aims/Learning Intentions</vt:lpstr>
      <vt:lpstr>Outline of Session</vt:lpstr>
      <vt:lpstr>Ofsted PE Review  (March 2022)</vt:lpstr>
      <vt:lpstr>Key findings from Ofsted PE Review 2022</vt:lpstr>
      <vt:lpstr>Overview of the Deep Dive Process</vt:lpstr>
      <vt:lpstr>Intent (Curriculum)</vt:lpstr>
      <vt:lpstr>Pillars of Progression</vt:lpstr>
      <vt:lpstr>Types of Knowledge</vt:lpstr>
      <vt:lpstr>PowerPoint Presentation</vt:lpstr>
      <vt:lpstr>Some questions on Intent</vt:lpstr>
      <vt:lpstr>Implementation -  ‘how you deliver/provide  that plan’ </vt:lpstr>
      <vt:lpstr>Implementation - Pedagogy and Assessment</vt:lpstr>
      <vt:lpstr>PowerPoint Presentation</vt:lpstr>
      <vt:lpstr>PowerPoint Presentation</vt:lpstr>
      <vt:lpstr>Some questions on implementation</vt:lpstr>
      <vt:lpstr>Impact</vt:lpstr>
      <vt:lpstr>Some questions on impact</vt:lpstr>
      <vt:lpstr>Key Considerations</vt:lpstr>
      <vt:lpstr>Ofsted Myths</vt:lpstr>
      <vt:lpstr>Next Steps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</dc:creator>
  <cp:lastModifiedBy>Matt Atkins</cp:lastModifiedBy>
  <cp:revision>2</cp:revision>
  <dcterms:modified xsi:type="dcterms:W3CDTF">2023-06-01T09:14:27Z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726697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S10.0.0</vt:lpwstr>
  </property>
</Properties>
</file>