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364" r:id="rId11"/>
    <p:sldId id="266" r:id="rId12"/>
    <p:sldId id="267" r:id="rId13"/>
    <p:sldId id="268" r:id="rId14"/>
    <p:sldId id="269" r:id="rId15"/>
    <p:sldId id="271" r:id="rId16"/>
    <p:sldId id="272" r:id="rId17"/>
    <p:sldId id="273" r:id="rId18"/>
    <p:sldId id="363"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E262B-39A4-4D3F-824E-3FB40035B72A}" v="11" dt="2024-02-23T12:49:42.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Atkins" userId="0deaab7ebee7c7d9" providerId="LiveId" clId="{8F0E262B-39A4-4D3F-824E-3FB40035B72A}"/>
    <pc:docChg chg="undo custSel addSld delSld modSld">
      <pc:chgData name="Matt Atkins" userId="0deaab7ebee7c7d9" providerId="LiveId" clId="{8F0E262B-39A4-4D3F-824E-3FB40035B72A}" dt="2024-02-23T12:50:46.872" v="1779" actId="12"/>
      <pc:docMkLst>
        <pc:docMk/>
      </pc:docMkLst>
      <pc:sldChg chg="modSp mod">
        <pc:chgData name="Matt Atkins" userId="0deaab7ebee7c7d9" providerId="LiveId" clId="{8F0E262B-39A4-4D3F-824E-3FB40035B72A}" dt="2024-02-22T19:45:50.960" v="37" actId="20577"/>
        <pc:sldMkLst>
          <pc:docMk/>
          <pc:sldMk cId="286925900" sldId="258"/>
        </pc:sldMkLst>
        <pc:spChg chg="mod">
          <ac:chgData name="Matt Atkins" userId="0deaab7ebee7c7d9" providerId="LiveId" clId="{8F0E262B-39A4-4D3F-824E-3FB40035B72A}" dt="2024-02-22T19:45:50.960" v="37" actId="20577"/>
          <ac:spMkLst>
            <pc:docMk/>
            <pc:sldMk cId="286925900" sldId="258"/>
            <ac:spMk id="7" creationId="{D6CB6357-804F-47CA-B24E-699DD1A5268E}"/>
          </ac:spMkLst>
        </pc:spChg>
      </pc:sldChg>
      <pc:sldChg chg="modSp mod">
        <pc:chgData name="Matt Atkins" userId="0deaab7ebee7c7d9" providerId="LiveId" clId="{8F0E262B-39A4-4D3F-824E-3FB40035B72A}" dt="2024-02-22T20:18:05.298" v="66" actId="20577"/>
        <pc:sldMkLst>
          <pc:docMk/>
          <pc:sldMk cId="1209630070" sldId="260"/>
        </pc:sldMkLst>
        <pc:spChg chg="mod">
          <ac:chgData name="Matt Atkins" userId="0deaab7ebee7c7d9" providerId="LiveId" clId="{8F0E262B-39A4-4D3F-824E-3FB40035B72A}" dt="2024-02-22T20:18:05.298" v="66" actId="20577"/>
          <ac:spMkLst>
            <pc:docMk/>
            <pc:sldMk cId="1209630070" sldId="260"/>
            <ac:spMk id="7" creationId="{D6CB6357-804F-47CA-B24E-699DD1A5268E}"/>
          </ac:spMkLst>
        </pc:spChg>
      </pc:sldChg>
      <pc:sldChg chg="modSp mod">
        <pc:chgData name="Matt Atkins" userId="0deaab7ebee7c7d9" providerId="LiveId" clId="{8F0E262B-39A4-4D3F-824E-3FB40035B72A}" dt="2024-02-23T12:50:46.872" v="1779" actId="12"/>
        <pc:sldMkLst>
          <pc:docMk/>
          <pc:sldMk cId="3667042977" sldId="265"/>
        </pc:sldMkLst>
        <pc:spChg chg="mod">
          <ac:chgData name="Matt Atkins" userId="0deaab7ebee7c7d9" providerId="LiveId" clId="{8F0E262B-39A4-4D3F-824E-3FB40035B72A}" dt="2024-02-23T12:50:08.448" v="1698" actId="20577"/>
          <ac:spMkLst>
            <pc:docMk/>
            <pc:sldMk cId="3667042977" sldId="265"/>
            <ac:spMk id="6" creationId="{02219AAE-1401-45A6-9A62-C3FF99A106E3}"/>
          </ac:spMkLst>
        </pc:spChg>
        <pc:spChg chg="mod">
          <ac:chgData name="Matt Atkins" userId="0deaab7ebee7c7d9" providerId="LiveId" clId="{8F0E262B-39A4-4D3F-824E-3FB40035B72A}" dt="2024-02-23T12:50:46.872" v="1779" actId="12"/>
          <ac:spMkLst>
            <pc:docMk/>
            <pc:sldMk cId="3667042977" sldId="265"/>
            <ac:spMk id="7" creationId="{D6CB6357-804F-47CA-B24E-699DD1A5268E}"/>
          </ac:spMkLst>
        </pc:spChg>
      </pc:sldChg>
      <pc:sldChg chg="del">
        <pc:chgData name="Matt Atkins" userId="0deaab7ebee7c7d9" providerId="LiveId" clId="{8F0E262B-39A4-4D3F-824E-3FB40035B72A}" dt="2024-02-23T12:38:00.641" v="1624" actId="47"/>
        <pc:sldMkLst>
          <pc:docMk/>
          <pc:sldMk cId="2991987005" sldId="270"/>
        </pc:sldMkLst>
      </pc:sldChg>
      <pc:sldChg chg="del">
        <pc:chgData name="Matt Atkins" userId="0deaab7ebee7c7d9" providerId="LiveId" clId="{8F0E262B-39A4-4D3F-824E-3FB40035B72A}" dt="2024-02-23T12:43:10.201" v="1625" actId="47"/>
        <pc:sldMkLst>
          <pc:docMk/>
          <pc:sldMk cId="1000643040" sldId="274"/>
        </pc:sldMkLst>
      </pc:sldChg>
      <pc:sldChg chg="modSp mod">
        <pc:chgData name="Matt Atkins" userId="0deaab7ebee7c7d9" providerId="LiveId" clId="{8F0E262B-39A4-4D3F-824E-3FB40035B72A}" dt="2024-02-22T20:20:21.501" v="128" actId="20577"/>
        <pc:sldMkLst>
          <pc:docMk/>
          <pc:sldMk cId="5366506" sldId="277"/>
        </pc:sldMkLst>
        <pc:spChg chg="mod">
          <ac:chgData name="Matt Atkins" userId="0deaab7ebee7c7d9" providerId="LiveId" clId="{8F0E262B-39A4-4D3F-824E-3FB40035B72A}" dt="2024-02-22T20:19:30.969" v="85" actId="20577"/>
          <ac:spMkLst>
            <pc:docMk/>
            <pc:sldMk cId="5366506" sldId="277"/>
            <ac:spMk id="6" creationId="{02219AAE-1401-45A6-9A62-C3FF99A106E3}"/>
          </ac:spMkLst>
        </pc:spChg>
        <pc:spChg chg="mod">
          <ac:chgData name="Matt Atkins" userId="0deaab7ebee7c7d9" providerId="LiveId" clId="{8F0E262B-39A4-4D3F-824E-3FB40035B72A}" dt="2024-02-22T20:20:21.501" v="128" actId="20577"/>
          <ac:spMkLst>
            <pc:docMk/>
            <pc:sldMk cId="5366506" sldId="277"/>
            <ac:spMk id="9" creationId="{5C8D0C5A-BAB4-48CD-B969-D14DB5103AAC}"/>
          </ac:spMkLst>
        </pc:spChg>
      </pc:sldChg>
      <pc:sldChg chg="addSp modSp mod">
        <pc:chgData name="Matt Atkins" userId="0deaab7ebee7c7d9" providerId="LiveId" clId="{8F0E262B-39A4-4D3F-824E-3FB40035B72A}" dt="2024-02-23T12:22:46.261" v="1618" actId="14100"/>
        <pc:sldMkLst>
          <pc:docMk/>
          <pc:sldMk cId="1248002400" sldId="278"/>
        </pc:sldMkLst>
        <pc:spChg chg="add mod">
          <ac:chgData name="Matt Atkins" userId="0deaab7ebee7c7d9" providerId="LiveId" clId="{8F0E262B-39A4-4D3F-824E-3FB40035B72A}" dt="2024-02-23T12:20:52.473" v="1615" actId="1076"/>
          <ac:spMkLst>
            <pc:docMk/>
            <pc:sldMk cId="1248002400" sldId="278"/>
            <ac:spMk id="3" creationId="{8EDD9A8A-E771-0FED-8361-24244F8F2386}"/>
          </ac:spMkLst>
        </pc:spChg>
        <pc:spChg chg="mod">
          <ac:chgData name="Matt Atkins" userId="0deaab7ebee7c7d9" providerId="LiveId" clId="{8F0E262B-39A4-4D3F-824E-3FB40035B72A}" dt="2024-02-22T20:21:05.066" v="147" actId="20577"/>
          <ac:spMkLst>
            <pc:docMk/>
            <pc:sldMk cId="1248002400" sldId="278"/>
            <ac:spMk id="6" creationId="{02219AAE-1401-45A6-9A62-C3FF99A106E3}"/>
          </ac:spMkLst>
        </pc:spChg>
        <pc:spChg chg="mod">
          <ac:chgData name="Matt Atkins" userId="0deaab7ebee7c7d9" providerId="LiveId" clId="{8F0E262B-39A4-4D3F-824E-3FB40035B72A}" dt="2024-02-23T11:53:48.275" v="752" actId="27636"/>
          <ac:spMkLst>
            <pc:docMk/>
            <pc:sldMk cId="1248002400" sldId="278"/>
            <ac:spMk id="9" creationId="{5C8D0C5A-BAB4-48CD-B969-D14DB5103AAC}"/>
          </ac:spMkLst>
        </pc:spChg>
        <pc:picChg chg="mod">
          <ac:chgData name="Matt Atkins" userId="0deaab7ebee7c7d9" providerId="LiveId" clId="{8F0E262B-39A4-4D3F-824E-3FB40035B72A}" dt="2024-02-23T12:22:46.261" v="1618" actId="14100"/>
          <ac:picMkLst>
            <pc:docMk/>
            <pc:sldMk cId="1248002400" sldId="278"/>
            <ac:picMk id="5" creationId="{D031F2F3-ACBD-4294-93E6-970EB699D3A5}"/>
          </ac:picMkLst>
        </pc:picChg>
      </pc:sldChg>
      <pc:sldChg chg="addSp modSp mod">
        <pc:chgData name="Matt Atkins" userId="0deaab7ebee7c7d9" providerId="LiveId" clId="{8F0E262B-39A4-4D3F-824E-3FB40035B72A}" dt="2024-02-23T12:18:06.115" v="1608" actId="255"/>
        <pc:sldMkLst>
          <pc:docMk/>
          <pc:sldMk cId="422886970" sldId="279"/>
        </pc:sldMkLst>
        <pc:spChg chg="add mod">
          <ac:chgData name="Matt Atkins" userId="0deaab7ebee7c7d9" providerId="LiveId" clId="{8F0E262B-39A4-4D3F-824E-3FB40035B72A}" dt="2024-02-23T12:18:06.115" v="1608" actId="255"/>
          <ac:spMkLst>
            <pc:docMk/>
            <pc:sldMk cId="422886970" sldId="279"/>
            <ac:spMk id="4" creationId="{51767D02-D48F-7849-38D4-A1CF08D311CB}"/>
          </ac:spMkLst>
        </pc:spChg>
        <pc:spChg chg="mod">
          <ac:chgData name="Matt Atkins" userId="0deaab7ebee7c7d9" providerId="LiveId" clId="{8F0E262B-39A4-4D3F-824E-3FB40035B72A}" dt="2024-02-22T20:21:51.404" v="166" actId="20577"/>
          <ac:spMkLst>
            <pc:docMk/>
            <pc:sldMk cId="422886970" sldId="279"/>
            <ac:spMk id="6" creationId="{02219AAE-1401-45A6-9A62-C3FF99A106E3}"/>
          </ac:spMkLst>
        </pc:spChg>
        <pc:spChg chg="mod">
          <ac:chgData name="Matt Atkins" userId="0deaab7ebee7c7d9" providerId="LiveId" clId="{8F0E262B-39A4-4D3F-824E-3FB40035B72A}" dt="2024-02-23T11:57:20.897" v="891" actId="27636"/>
          <ac:spMkLst>
            <pc:docMk/>
            <pc:sldMk cId="422886970" sldId="279"/>
            <ac:spMk id="9" creationId="{5C8D0C5A-BAB4-48CD-B969-D14DB5103AAC}"/>
          </ac:spMkLst>
        </pc:spChg>
      </pc:sldChg>
      <pc:sldChg chg="addSp delSp modSp mod">
        <pc:chgData name="Matt Atkins" userId="0deaab7ebee7c7d9" providerId="LiveId" clId="{8F0E262B-39A4-4D3F-824E-3FB40035B72A}" dt="2024-02-23T12:24:13.614" v="1623" actId="113"/>
        <pc:sldMkLst>
          <pc:docMk/>
          <pc:sldMk cId="1622028231" sldId="280"/>
        </pc:sldMkLst>
        <pc:spChg chg="mod">
          <ac:chgData name="Matt Atkins" userId="0deaab7ebee7c7d9" providerId="LiveId" clId="{8F0E262B-39A4-4D3F-824E-3FB40035B72A}" dt="2024-02-22T20:22:43.680" v="202" actId="20577"/>
          <ac:spMkLst>
            <pc:docMk/>
            <pc:sldMk cId="1622028231" sldId="280"/>
            <ac:spMk id="6" creationId="{02219AAE-1401-45A6-9A62-C3FF99A106E3}"/>
          </ac:spMkLst>
        </pc:spChg>
        <pc:spChg chg="mod">
          <ac:chgData name="Matt Atkins" userId="0deaab7ebee7c7d9" providerId="LiveId" clId="{8F0E262B-39A4-4D3F-824E-3FB40035B72A}" dt="2024-02-23T12:24:13.614" v="1623" actId="113"/>
          <ac:spMkLst>
            <pc:docMk/>
            <pc:sldMk cId="1622028231" sldId="280"/>
            <ac:spMk id="9" creationId="{5C8D0C5A-BAB4-48CD-B969-D14DB5103AAC}"/>
          </ac:spMkLst>
        </pc:spChg>
        <pc:picChg chg="del">
          <ac:chgData name="Matt Atkins" userId="0deaab7ebee7c7d9" providerId="LiveId" clId="{8F0E262B-39A4-4D3F-824E-3FB40035B72A}" dt="2024-02-22T20:33:31.824" v="428" actId="478"/>
          <ac:picMkLst>
            <pc:docMk/>
            <pc:sldMk cId="1622028231" sldId="280"/>
            <ac:picMk id="7" creationId="{3F45FA90-3732-420B-91F5-72FB68983690}"/>
          </ac:picMkLst>
        </pc:picChg>
        <pc:picChg chg="add mod">
          <ac:chgData name="Matt Atkins" userId="0deaab7ebee7c7d9" providerId="LiveId" clId="{8F0E262B-39A4-4D3F-824E-3FB40035B72A}" dt="2024-02-22T20:33:59.352" v="434" actId="14100"/>
          <ac:picMkLst>
            <pc:docMk/>
            <pc:sldMk cId="1622028231" sldId="280"/>
            <ac:picMk id="1026" creationId="{BC1DBC98-0692-07B8-7C9E-FC017B0F3885}"/>
          </ac:picMkLst>
        </pc:picChg>
      </pc:sldChg>
      <pc:sldChg chg="modSp mod">
        <pc:chgData name="Matt Atkins" userId="0deaab7ebee7c7d9" providerId="LiveId" clId="{8F0E262B-39A4-4D3F-824E-3FB40035B72A}" dt="2024-02-22T20:26:07.417" v="335" actId="20577"/>
        <pc:sldMkLst>
          <pc:docMk/>
          <pc:sldMk cId="601198955" sldId="281"/>
        </pc:sldMkLst>
        <pc:spChg chg="mod">
          <ac:chgData name="Matt Atkins" userId="0deaab7ebee7c7d9" providerId="LiveId" clId="{8F0E262B-39A4-4D3F-824E-3FB40035B72A}" dt="2024-02-22T20:23:18.755" v="224" actId="20577"/>
          <ac:spMkLst>
            <pc:docMk/>
            <pc:sldMk cId="601198955" sldId="281"/>
            <ac:spMk id="6" creationId="{02219AAE-1401-45A6-9A62-C3FF99A106E3}"/>
          </ac:spMkLst>
        </pc:spChg>
        <pc:spChg chg="mod">
          <ac:chgData name="Matt Atkins" userId="0deaab7ebee7c7d9" providerId="LiveId" clId="{8F0E262B-39A4-4D3F-824E-3FB40035B72A}" dt="2024-02-22T20:26:07.417" v="335" actId="20577"/>
          <ac:spMkLst>
            <pc:docMk/>
            <pc:sldMk cId="601198955" sldId="281"/>
            <ac:spMk id="9" creationId="{5C8D0C5A-BAB4-48CD-B969-D14DB5103AAC}"/>
          </ac:spMkLst>
        </pc:spChg>
      </pc:sldChg>
      <pc:sldChg chg="modSp mod">
        <pc:chgData name="Matt Atkins" userId="0deaab7ebee7c7d9" providerId="LiveId" clId="{8F0E262B-39A4-4D3F-824E-3FB40035B72A}" dt="2024-02-22T20:26:43.076" v="383" actId="20577"/>
        <pc:sldMkLst>
          <pc:docMk/>
          <pc:sldMk cId="1011506060" sldId="282"/>
        </pc:sldMkLst>
        <pc:spChg chg="mod">
          <ac:chgData name="Matt Atkins" userId="0deaab7ebee7c7d9" providerId="LiveId" clId="{8F0E262B-39A4-4D3F-824E-3FB40035B72A}" dt="2024-02-22T20:26:43.076" v="383" actId="20577"/>
          <ac:spMkLst>
            <pc:docMk/>
            <pc:sldMk cId="1011506060" sldId="282"/>
            <ac:spMk id="8" creationId="{D7392E27-4E4B-4FEB-A495-796837F3A1BC}"/>
          </ac:spMkLst>
        </pc:spChg>
      </pc:sldChg>
      <pc:sldChg chg="modSp mod">
        <pc:chgData name="Matt Atkins" userId="0deaab7ebee7c7d9" providerId="LiveId" clId="{8F0E262B-39A4-4D3F-824E-3FB40035B72A}" dt="2024-02-22T20:27:04.276" v="402" actId="20577"/>
        <pc:sldMkLst>
          <pc:docMk/>
          <pc:sldMk cId="2065992918" sldId="283"/>
        </pc:sldMkLst>
        <pc:spChg chg="mod">
          <ac:chgData name="Matt Atkins" userId="0deaab7ebee7c7d9" providerId="LiveId" clId="{8F0E262B-39A4-4D3F-824E-3FB40035B72A}" dt="2024-02-22T20:27:04.276" v="402" actId="20577"/>
          <ac:spMkLst>
            <pc:docMk/>
            <pc:sldMk cId="2065992918" sldId="283"/>
            <ac:spMk id="9" creationId="{5C8D0C5A-BAB4-48CD-B969-D14DB5103AAC}"/>
          </ac:spMkLst>
        </pc:spChg>
      </pc:sldChg>
      <pc:sldChg chg="modSp mod">
        <pc:chgData name="Matt Atkins" userId="0deaab7ebee7c7d9" providerId="LiveId" clId="{8F0E262B-39A4-4D3F-824E-3FB40035B72A}" dt="2024-02-22T20:28:11.822" v="427" actId="20577"/>
        <pc:sldMkLst>
          <pc:docMk/>
          <pc:sldMk cId="1476348711" sldId="284"/>
        </pc:sldMkLst>
        <pc:spChg chg="mod">
          <ac:chgData name="Matt Atkins" userId="0deaab7ebee7c7d9" providerId="LiveId" clId="{8F0E262B-39A4-4D3F-824E-3FB40035B72A}" dt="2024-02-22T20:28:11.822" v="427" actId="20577"/>
          <ac:spMkLst>
            <pc:docMk/>
            <pc:sldMk cId="1476348711" sldId="284"/>
            <ac:spMk id="9" creationId="{5C8D0C5A-BAB4-48CD-B969-D14DB5103AAC}"/>
          </ac:spMkLst>
        </pc:spChg>
      </pc:sldChg>
      <pc:sldChg chg="add del">
        <pc:chgData name="Matt Atkins" userId="0deaab7ebee7c7d9" providerId="LiveId" clId="{8F0E262B-39A4-4D3F-824E-3FB40035B72A}" dt="2024-02-23T12:44:24.620" v="1654" actId="47"/>
        <pc:sldMkLst>
          <pc:docMk/>
          <pc:sldMk cId="386416837" sldId="362"/>
        </pc:sldMkLst>
      </pc:sldChg>
      <pc:sldChg chg="addSp modSp add mod">
        <pc:chgData name="Matt Atkins" userId="0deaab7ebee7c7d9" providerId="LiveId" clId="{8F0E262B-39A4-4D3F-824E-3FB40035B72A}" dt="2024-02-23T12:44:16.350" v="1653" actId="1076"/>
        <pc:sldMkLst>
          <pc:docMk/>
          <pc:sldMk cId="1766855048" sldId="363"/>
        </pc:sldMkLst>
        <pc:spChg chg="mod">
          <ac:chgData name="Matt Atkins" userId="0deaab7ebee7c7d9" providerId="LiveId" clId="{8F0E262B-39A4-4D3F-824E-3FB40035B72A}" dt="2024-02-23T12:44:08.593" v="1652" actId="20577"/>
          <ac:spMkLst>
            <pc:docMk/>
            <pc:sldMk cId="1766855048" sldId="363"/>
            <ac:spMk id="6" creationId="{C4B314B2-6FF6-5C22-9FA4-09E0A633A910}"/>
          </ac:spMkLst>
        </pc:spChg>
        <pc:spChg chg="mod">
          <ac:chgData name="Matt Atkins" userId="0deaab7ebee7c7d9" providerId="LiveId" clId="{8F0E262B-39A4-4D3F-824E-3FB40035B72A}" dt="2024-02-23T12:43:49.601" v="1628" actId="20577"/>
          <ac:spMkLst>
            <pc:docMk/>
            <pc:sldMk cId="1766855048" sldId="363"/>
            <ac:spMk id="9" creationId="{E90B2476-9347-312A-429B-2C3231EFA455}"/>
          </ac:spMkLst>
        </pc:spChg>
        <pc:picChg chg="add mod">
          <ac:chgData name="Matt Atkins" userId="0deaab7ebee7c7d9" providerId="LiveId" clId="{8F0E262B-39A4-4D3F-824E-3FB40035B72A}" dt="2024-02-23T12:44:16.350" v="1653" actId="1076"/>
          <ac:picMkLst>
            <pc:docMk/>
            <pc:sldMk cId="1766855048" sldId="363"/>
            <ac:picMk id="2" creationId="{CBE0B931-76D4-3C28-FA14-DD24F4C44EF5}"/>
          </ac:picMkLst>
        </pc:picChg>
      </pc:sldChg>
      <pc:sldChg chg="add">
        <pc:chgData name="Matt Atkins" userId="0deaab7ebee7c7d9" providerId="LiveId" clId="{8F0E262B-39A4-4D3F-824E-3FB40035B72A}" dt="2024-02-23T12:49:42.052" v="1655"/>
        <pc:sldMkLst>
          <pc:docMk/>
          <pc:sldMk cId="3297237089" sldId="364"/>
        </pc:sldMkLst>
      </pc:sldChg>
      <pc:sldMasterChg chg="delSldLayout">
        <pc:chgData name="Matt Atkins" userId="0deaab7ebee7c7d9" providerId="LiveId" clId="{8F0E262B-39A4-4D3F-824E-3FB40035B72A}" dt="2024-02-23T12:44:24.620" v="1654" actId="47"/>
        <pc:sldMasterMkLst>
          <pc:docMk/>
          <pc:sldMasterMk cId="1623494426" sldId="2147483648"/>
        </pc:sldMasterMkLst>
        <pc:sldLayoutChg chg="del">
          <pc:chgData name="Matt Atkins" userId="0deaab7ebee7c7d9" providerId="LiveId" clId="{8F0E262B-39A4-4D3F-824E-3FB40035B72A}" dt="2024-02-23T12:44:24.620" v="1654" actId="47"/>
          <pc:sldLayoutMkLst>
            <pc:docMk/>
            <pc:sldMasterMk cId="1623494426" sldId="2147483648"/>
            <pc:sldLayoutMk cId="960165334" sldId="214748366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D7354-0477-4683-A4A4-1E8E0F42BC0C}" type="doc">
      <dgm:prSet loTypeId="urn:microsoft.com/office/officeart/2018/5/layout/IconCircleLabelList" loCatId="icon" qsTypeId="urn:microsoft.com/office/officeart/2005/8/quickstyle/simple1" qsCatId="simple" csTypeId="urn:microsoft.com/office/officeart/2005/8/colors/accent0_2" csCatId="mainScheme" phldr="1"/>
      <dgm:spPr/>
      <dgm:t>
        <a:bodyPr/>
        <a:lstStyle/>
        <a:p>
          <a:endParaRPr lang="en-US"/>
        </a:p>
      </dgm:t>
    </dgm:pt>
    <dgm:pt modelId="{5BE2F662-837A-42F4-81A1-A1C5CCBF7153}">
      <dgm:prSet/>
      <dgm:spPr/>
      <dgm:t>
        <a:bodyPr/>
        <a:lstStyle/>
        <a:p>
          <a:pPr>
            <a:lnSpc>
              <a:spcPct val="100000"/>
            </a:lnSpc>
            <a:defRPr cap="all"/>
          </a:pPr>
          <a:r>
            <a:rPr lang="en-GB" dirty="0"/>
            <a:t>Plan</a:t>
          </a:r>
          <a:endParaRPr lang="en-US" dirty="0"/>
        </a:p>
      </dgm:t>
    </dgm:pt>
    <dgm:pt modelId="{B63CD34E-1CAA-4F92-AA99-8368F4D065A0}" type="parTrans" cxnId="{ACC6FED6-9EA9-4278-9D4F-E27AB2A8BD63}">
      <dgm:prSet/>
      <dgm:spPr/>
      <dgm:t>
        <a:bodyPr/>
        <a:lstStyle/>
        <a:p>
          <a:endParaRPr lang="en-US"/>
        </a:p>
      </dgm:t>
    </dgm:pt>
    <dgm:pt modelId="{B590CC0F-D5BF-4E32-A5AC-A42C2C201047}" type="sibTrans" cxnId="{ACC6FED6-9EA9-4278-9D4F-E27AB2A8BD63}">
      <dgm:prSet/>
      <dgm:spPr/>
      <dgm:t>
        <a:bodyPr/>
        <a:lstStyle/>
        <a:p>
          <a:endParaRPr lang="en-US"/>
        </a:p>
      </dgm:t>
    </dgm:pt>
    <dgm:pt modelId="{A41FC92C-7D46-4AF6-AC3C-50FDF2CD23C4}">
      <dgm:prSet/>
      <dgm:spPr/>
      <dgm:t>
        <a:bodyPr/>
        <a:lstStyle/>
        <a:p>
          <a:pPr>
            <a:lnSpc>
              <a:spcPct val="100000"/>
            </a:lnSpc>
            <a:defRPr cap="all"/>
          </a:pPr>
          <a:r>
            <a:rPr lang="en-GB" dirty="0"/>
            <a:t>Deliver</a:t>
          </a:r>
          <a:endParaRPr lang="en-US" dirty="0"/>
        </a:p>
      </dgm:t>
    </dgm:pt>
    <dgm:pt modelId="{50F3BAA8-129B-4D0E-823F-7105CC4E385E}" type="parTrans" cxnId="{D80A5FB3-22FB-4981-900E-20AF6640AB37}">
      <dgm:prSet/>
      <dgm:spPr/>
      <dgm:t>
        <a:bodyPr/>
        <a:lstStyle/>
        <a:p>
          <a:endParaRPr lang="en-US"/>
        </a:p>
      </dgm:t>
    </dgm:pt>
    <dgm:pt modelId="{C0278C05-0116-4D44-8947-8A0BC8F111E0}" type="sibTrans" cxnId="{D80A5FB3-22FB-4981-900E-20AF6640AB37}">
      <dgm:prSet/>
      <dgm:spPr/>
      <dgm:t>
        <a:bodyPr/>
        <a:lstStyle/>
        <a:p>
          <a:endParaRPr lang="en-US"/>
        </a:p>
      </dgm:t>
    </dgm:pt>
    <dgm:pt modelId="{EDD592D3-7E00-4DCA-8612-0119D5191695}">
      <dgm:prSet/>
      <dgm:spPr/>
      <dgm:t>
        <a:bodyPr/>
        <a:lstStyle/>
        <a:p>
          <a:pPr>
            <a:lnSpc>
              <a:spcPct val="100000"/>
            </a:lnSpc>
            <a:defRPr cap="all"/>
          </a:pPr>
          <a:r>
            <a:rPr lang="en-GB" dirty="0"/>
            <a:t>Review and Feedback</a:t>
          </a:r>
          <a:endParaRPr lang="en-US" dirty="0"/>
        </a:p>
      </dgm:t>
    </dgm:pt>
    <dgm:pt modelId="{8BED1B97-1D0A-4B58-BBBD-EA831C2D1E6D}" type="parTrans" cxnId="{C5366489-3D7D-4EF5-B5B7-A006D83482BC}">
      <dgm:prSet/>
      <dgm:spPr/>
      <dgm:t>
        <a:bodyPr/>
        <a:lstStyle/>
        <a:p>
          <a:endParaRPr lang="en-US"/>
        </a:p>
      </dgm:t>
    </dgm:pt>
    <dgm:pt modelId="{C9C7D001-4925-424F-AC83-744F9327F28A}" type="sibTrans" cxnId="{C5366489-3D7D-4EF5-B5B7-A006D83482BC}">
      <dgm:prSet/>
      <dgm:spPr/>
      <dgm:t>
        <a:bodyPr/>
        <a:lstStyle/>
        <a:p>
          <a:endParaRPr lang="en-US"/>
        </a:p>
      </dgm:t>
    </dgm:pt>
    <dgm:pt modelId="{2C12D1FE-78A2-4FEA-BBF4-A091477120F1}" type="pres">
      <dgm:prSet presAssocID="{64DD7354-0477-4683-A4A4-1E8E0F42BC0C}" presName="root" presStyleCnt="0">
        <dgm:presLayoutVars>
          <dgm:dir/>
          <dgm:resizeHandles val="exact"/>
        </dgm:presLayoutVars>
      </dgm:prSet>
      <dgm:spPr/>
    </dgm:pt>
    <dgm:pt modelId="{779899B9-DF47-406F-8EDD-B4E2987E5CA2}" type="pres">
      <dgm:prSet presAssocID="{5BE2F662-837A-42F4-81A1-A1C5CCBF7153}" presName="compNode" presStyleCnt="0"/>
      <dgm:spPr/>
    </dgm:pt>
    <dgm:pt modelId="{431C34E9-9561-4CFF-A05F-ACAE8A286174}" type="pres">
      <dgm:prSet presAssocID="{5BE2F662-837A-42F4-81A1-A1C5CCBF7153}" presName="iconBgRect" presStyleLbl="bgShp" presStyleIdx="0" presStyleCnt="3"/>
      <dgm:spPr/>
    </dgm:pt>
    <dgm:pt modelId="{993A8A0E-F55A-4DF7-A9CB-573C6FF5596B}" type="pres">
      <dgm:prSet presAssocID="{5BE2F662-837A-42F4-81A1-A1C5CCBF71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st"/>
        </a:ext>
      </dgm:extLst>
    </dgm:pt>
    <dgm:pt modelId="{9DB462BE-76EB-4805-A4FA-B53B97646872}" type="pres">
      <dgm:prSet presAssocID="{5BE2F662-837A-42F4-81A1-A1C5CCBF7153}" presName="spaceRect" presStyleCnt="0"/>
      <dgm:spPr/>
    </dgm:pt>
    <dgm:pt modelId="{8DFD8E3D-91E5-42AC-85B2-23AA380477A7}" type="pres">
      <dgm:prSet presAssocID="{5BE2F662-837A-42F4-81A1-A1C5CCBF7153}" presName="textRect" presStyleLbl="revTx" presStyleIdx="0" presStyleCnt="3" custLinFactY="-200000" custLinFactNeighborX="-822" custLinFactNeighborY="-276088">
        <dgm:presLayoutVars>
          <dgm:chMax val="1"/>
          <dgm:chPref val="1"/>
        </dgm:presLayoutVars>
      </dgm:prSet>
      <dgm:spPr/>
    </dgm:pt>
    <dgm:pt modelId="{EEE83AC5-C9A5-465F-9DC0-21D7DE49EB6E}" type="pres">
      <dgm:prSet presAssocID="{B590CC0F-D5BF-4E32-A5AC-A42C2C201047}" presName="sibTrans" presStyleCnt="0"/>
      <dgm:spPr/>
    </dgm:pt>
    <dgm:pt modelId="{73C0AB55-7969-49DB-AC2F-FC085AFC72C6}" type="pres">
      <dgm:prSet presAssocID="{A41FC92C-7D46-4AF6-AC3C-50FDF2CD23C4}" presName="compNode" presStyleCnt="0"/>
      <dgm:spPr/>
    </dgm:pt>
    <dgm:pt modelId="{9BB4039A-06B5-48FA-8508-E8284F201CC3}" type="pres">
      <dgm:prSet presAssocID="{A41FC92C-7D46-4AF6-AC3C-50FDF2CD23C4}" presName="iconBgRect" presStyleLbl="bgShp" presStyleIdx="1" presStyleCnt="3"/>
      <dgm:spPr/>
    </dgm:pt>
    <dgm:pt modelId="{91F2B865-A1FE-41BA-8DC2-E375140068D6}" type="pres">
      <dgm:prSet presAssocID="{A41FC92C-7D46-4AF6-AC3C-50FDF2CD23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uck"/>
        </a:ext>
      </dgm:extLst>
    </dgm:pt>
    <dgm:pt modelId="{DD5A9B7C-8561-413D-82C7-2A6D3FE5B790}" type="pres">
      <dgm:prSet presAssocID="{A41FC92C-7D46-4AF6-AC3C-50FDF2CD23C4}" presName="spaceRect" presStyleCnt="0"/>
      <dgm:spPr/>
    </dgm:pt>
    <dgm:pt modelId="{DE1422EF-1076-43BF-907F-98790379FF74}" type="pres">
      <dgm:prSet presAssocID="{A41FC92C-7D46-4AF6-AC3C-50FDF2CD23C4}" presName="textRect" presStyleLbl="revTx" presStyleIdx="1" presStyleCnt="3" custLinFactY="-200000" custLinFactNeighborX="-2431" custLinFactNeighborY="-297417">
        <dgm:presLayoutVars>
          <dgm:chMax val="1"/>
          <dgm:chPref val="1"/>
        </dgm:presLayoutVars>
      </dgm:prSet>
      <dgm:spPr/>
    </dgm:pt>
    <dgm:pt modelId="{C03A17F3-7089-46CD-BB55-BE3D77992CA5}" type="pres">
      <dgm:prSet presAssocID="{C0278C05-0116-4D44-8947-8A0BC8F111E0}" presName="sibTrans" presStyleCnt="0"/>
      <dgm:spPr/>
    </dgm:pt>
    <dgm:pt modelId="{55A399C0-CBCE-4259-9DA3-6F5FE7659798}" type="pres">
      <dgm:prSet presAssocID="{EDD592D3-7E00-4DCA-8612-0119D5191695}" presName="compNode" presStyleCnt="0"/>
      <dgm:spPr/>
    </dgm:pt>
    <dgm:pt modelId="{5E5EBEE1-919A-47BD-BCCE-0E32F6189268}" type="pres">
      <dgm:prSet presAssocID="{EDD592D3-7E00-4DCA-8612-0119D5191695}" presName="iconBgRect" presStyleLbl="bgShp" presStyleIdx="2" presStyleCnt="3"/>
      <dgm:spPr/>
    </dgm:pt>
    <dgm:pt modelId="{4169C6C7-0496-4141-A8C7-3580DECBCAF6}" type="pres">
      <dgm:prSet presAssocID="{EDD592D3-7E00-4DCA-8612-0119D51916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A6DA0CAD-6B68-475C-992C-D49F6440E42F}" type="pres">
      <dgm:prSet presAssocID="{EDD592D3-7E00-4DCA-8612-0119D5191695}" presName="spaceRect" presStyleCnt="0"/>
      <dgm:spPr/>
    </dgm:pt>
    <dgm:pt modelId="{D1862A87-C738-41FA-A13F-78F5B11AF8AA}" type="pres">
      <dgm:prSet presAssocID="{EDD592D3-7E00-4DCA-8612-0119D5191695}" presName="textRect" presStyleLbl="revTx" presStyleIdx="2" presStyleCnt="3" custLinFactY="-200000" custLinFactNeighborX="154" custLinFactNeighborY="-283719">
        <dgm:presLayoutVars>
          <dgm:chMax val="1"/>
          <dgm:chPref val="1"/>
        </dgm:presLayoutVars>
      </dgm:prSet>
      <dgm:spPr/>
    </dgm:pt>
  </dgm:ptLst>
  <dgm:cxnLst>
    <dgm:cxn modelId="{9860CE13-6C4C-451C-9FE8-A7DB980C9C6C}" type="presOf" srcId="{64DD7354-0477-4683-A4A4-1E8E0F42BC0C}" destId="{2C12D1FE-78A2-4FEA-BBF4-A091477120F1}" srcOrd="0" destOrd="0" presId="urn:microsoft.com/office/officeart/2018/5/layout/IconCircleLabelList"/>
    <dgm:cxn modelId="{C1C89E5B-0E50-4E2E-A2D6-40A184D91DC8}" type="presOf" srcId="{EDD592D3-7E00-4DCA-8612-0119D5191695}" destId="{D1862A87-C738-41FA-A13F-78F5B11AF8AA}" srcOrd="0" destOrd="0" presId="urn:microsoft.com/office/officeart/2018/5/layout/IconCircleLabelList"/>
    <dgm:cxn modelId="{1C5A5084-4B15-413A-9746-628B2779ED83}" type="presOf" srcId="{5BE2F662-837A-42F4-81A1-A1C5CCBF7153}" destId="{8DFD8E3D-91E5-42AC-85B2-23AA380477A7}" srcOrd="0" destOrd="0" presId="urn:microsoft.com/office/officeart/2018/5/layout/IconCircleLabelList"/>
    <dgm:cxn modelId="{C5366489-3D7D-4EF5-B5B7-A006D83482BC}" srcId="{64DD7354-0477-4683-A4A4-1E8E0F42BC0C}" destId="{EDD592D3-7E00-4DCA-8612-0119D5191695}" srcOrd="2" destOrd="0" parTransId="{8BED1B97-1D0A-4B58-BBBD-EA831C2D1E6D}" sibTransId="{C9C7D001-4925-424F-AC83-744F9327F28A}"/>
    <dgm:cxn modelId="{D80A5FB3-22FB-4981-900E-20AF6640AB37}" srcId="{64DD7354-0477-4683-A4A4-1E8E0F42BC0C}" destId="{A41FC92C-7D46-4AF6-AC3C-50FDF2CD23C4}" srcOrd="1" destOrd="0" parTransId="{50F3BAA8-129B-4D0E-823F-7105CC4E385E}" sibTransId="{C0278C05-0116-4D44-8947-8A0BC8F111E0}"/>
    <dgm:cxn modelId="{ACC6FED6-9EA9-4278-9D4F-E27AB2A8BD63}" srcId="{64DD7354-0477-4683-A4A4-1E8E0F42BC0C}" destId="{5BE2F662-837A-42F4-81A1-A1C5CCBF7153}" srcOrd="0" destOrd="0" parTransId="{B63CD34E-1CAA-4F92-AA99-8368F4D065A0}" sibTransId="{B590CC0F-D5BF-4E32-A5AC-A42C2C201047}"/>
    <dgm:cxn modelId="{E3458AF8-0B7C-4B66-8542-E0DAB619F117}" type="presOf" srcId="{A41FC92C-7D46-4AF6-AC3C-50FDF2CD23C4}" destId="{DE1422EF-1076-43BF-907F-98790379FF74}" srcOrd="0" destOrd="0" presId="urn:microsoft.com/office/officeart/2018/5/layout/IconCircleLabelList"/>
    <dgm:cxn modelId="{B9C80174-DEFB-4FE1-A640-D9C2F97289EB}" type="presParOf" srcId="{2C12D1FE-78A2-4FEA-BBF4-A091477120F1}" destId="{779899B9-DF47-406F-8EDD-B4E2987E5CA2}" srcOrd="0" destOrd="0" presId="urn:microsoft.com/office/officeart/2018/5/layout/IconCircleLabelList"/>
    <dgm:cxn modelId="{BD3A17AC-7B05-47C1-BE85-A42BE11258F0}" type="presParOf" srcId="{779899B9-DF47-406F-8EDD-B4E2987E5CA2}" destId="{431C34E9-9561-4CFF-A05F-ACAE8A286174}" srcOrd="0" destOrd="0" presId="urn:microsoft.com/office/officeart/2018/5/layout/IconCircleLabelList"/>
    <dgm:cxn modelId="{0043B65B-FF61-4F65-BD57-E466FBC8519C}" type="presParOf" srcId="{779899B9-DF47-406F-8EDD-B4E2987E5CA2}" destId="{993A8A0E-F55A-4DF7-A9CB-573C6FF5596B}" srcOrd="1" destOrd="0" presId="urn:microsoft.com/office/officeart/2018/5/layout/IconCircleLabelList"/>
    <dgm:cxn modelId="{409308BB-35D3-4077-B3F2-F85B38D1655E}" type="presParOf" srcId="{779899B9-DF47-406F-8EDD-B4E2987E5CA2}" destId="{9DB462BE-76EB-4805-A4FA-B53B97646872}" srcOrd="2" destOrd="0" presId="urn:microsoft.com/office/officeart/2018/5/layout/IconCircleLabelList"/>
    <dgm:cxn modelId="{CB262A0E-83B6-450B-A375-DADBCE587AEB}" type="presParOf" srcId="{779899B9-DF47-406F-8EDD-B4E2987E5CA2}" destId="{8DFD8E3D-91E5-42AC-85B2-23AA380477A7}" srcOrd="3" destOrd="0" presId="urn:microsoft.com/office/officeart/2018/5/layout/IconCircleLabelList"/>
    <dgm:cxn modelId="{1C2E780D-D079-4463-8CE0-45238D6CCF5A}" type="presParOf" srcId="{2C12D1FE-78A2-4FEA-BBF4-A091477120F1}" destId="{EEE83AC5-C9A5-465F-9DC0-21D7DE49EB6E}" srcOrd="1" destOrd="0" presId="urn:microsoft.com/office/officeart/2018/5/layout/IconCircleLabelList"/>
    <dgm:cxn modelId="{36172762-66BF-4E12-829A-D62A2DC502D5}" type="presParOf" srcId="{2C12D1FE-78A2-4FEA-BBF4-A091477120F1}" destId="{73C0AB55-7969-49DB-AC2F-FC085AFC72C6}" srcOrd="2" destOrd="0" presId="urn:microsoft.com/office/officeart/2018/5/layout/IconCircleLabelList"/>
    <dgm:cxn modelId="{5B7CDC6A-61DD-43B5-93C6-1119A407A8FB}" type="presParOf" srcId="{73C0AB55-7969-49DB-AC2F-FC085AFC72C6}" destId="{9BB4039A-06B5-48FA-8508-E8284F201CC3}" srcOrd="0" destOrd="0" presId="urn:microsoft.com/office/officeart/2018/5/layout/IconCircleLabelList"/>
    <dgm:cxn modelId="{7963E8A9-FA42-4AD4-931C-1FA6102027FA}" type="presParOf" srcId="{73C0AB55-7969-49DB-AC2F-FC085AFC72C6}" destId="{91F2B865-A1FE-41BA-8DC2-E375140068D6}" srcOrd="1" destOrd="0" presId="urn:microsoft.com/office/officeart/2018/5/layout/IconCircleLabelList"/>
    <dgm:cxn modelId="{150E5597-7C4B-4EBC-9EF0-0E749153FAE4}" type="presParOf" srcId="{73C0AB55-7969-49DB-AC2F-FC085AFC72C6}" destId="{DD5A9B7C-8561-413D-82C7-2A6D3FE5B790}" srcOrd="2" destOrd="0" presId="urn:microsoft.com/office/officeart/2018/5/layout/IconCircleLabelList"/>
    <dgm:cxn modelId="{D4EC28D5-C466-4020-AFCF-CB647B5B4876}" type="presParOf" srcId="{73C0AB55-7969-49DB-AC2F-FC085AFC72C6}" destId="{DE1422EF-1076-43BF-907F-98790379FF74}" srcOrd="3" destOrd="0" presId="urn:microsoft.com/office/officeart/2018/5/layout/IconCircleLabelList"/>
    <dgm:cxn modelId="{91A300F3-F7EC-4E41-A210-61447DA72780}" type="presParOf" srcId="{2C12D1FE-78A2-4FEA-BBF4-A091477120F1}" destId="{C03A17F3-7089-46CD-BB55-BE3D77992CA5}" srcOrd="3" destOrd="0" presId="urn:microsoft.com/office/officeart/2018/5/layout/IconCircleLabelList"/>
    <dgm:cxn modelId="{E02D6D03-7BAB-41C4-B479-BA09CCE8CD4F}" type="presParOf" srcId="{2C12D1FE-78A2-4FEA-BBF4-A091477120F1}" destId="{55A399C0-CBCE-4259-9DA3-6F5FE7659798}" srcOrd="4" destOrd="0" presId="urn:microsoft.com/office/officeart/2018/5/layout/IconCircleLabelList"/>
    <dgm:cxn modelId="{7D9CC394-A733-4B74-A082-014AB3ADAFE5}" type="presParOf" srcId="{55A399C0-CBCE-4259-9DA3-6F5FE7659798}" destId="{5E5EBEE1-919A-47BD-BCCE-0E32F6189268}" srcOrd="0" destOrd="0" presId="urn:microsoft.com/office/officeart/2018/5/layout/IconCircleLabelList"/>
    <dgm:cxn modelId="{3F648890-DEFC-4625-A6A9-A88CEBDC0C72}" type="presParOf" srcId="{55A399C0-CBCE-4259-9DA3-6F5FE7659798}" destId="{4169C6C7-0496-4141-A8C7-3580DECBCAF6}" srcOrd="1" destOrd="0" presId="urn:microsoft.com/office/officeart/2018/5/layout/IconCircleLabelList"/>
    <dgm:cxn modelId="{D41935D1-B2EE-44DA-A72A-403633BB7278}" type="presParOf" srcId="{55A399C0-CBCE-4259-9DA3-6F5FE7659798}" destId="{A6DA0CAD-6B68-475C-992C-D49F6440E42F}" srcOrd="2" destOrd="0" presId="urn:microsoft.com/office/officeart/2018/5/layout/IconCircleLabelList"/>
    <dgm:cxn modelId="{964852C2-0D5F-4001-A29D-0874FBDB20F0}" type="presParOf" srcId="{55A399C0-CBCE-4259-9DA3-6F5FE7659798}" destId="{D1862A87-C738-41FA-A13F-78F5B11AF8A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C34E9-9561-4CFF-A05F-ACAE8A286174}">
      <dsp:nvSpPr>
        <dsp:cNvPr id="0" name=""/>
        <dsp:cNvSpPr/>
      </dsp:nvSpPr>
      <dsp:spPr>
        <a:xfrm>
          <a:off x="673169"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A8A0E-F55A-4DF7-A9CB-573C6FF5596B}">
      <dsp:nvSpPr>
        <dsp:cNvPr id="0" name=""/>
        <dsp:cNvSpPr/>
      </dsp:nvSpPr>
      <dsp:spPr>
        <a:xfrm>
          <a:off x="1111919" y="1166582"/>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D8E3D-91E5-42AC-85B2-23AA380477A7}">
      <dsp:nvSpPr>
        <dsp:cNvPr id="0" name=""/>
        <dsp:cNvSpPr/>
      </dsp:nvSpPr>
      <dsp:spPr>
        <a:xfrm>
          <a:off x="0"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Plan</a:t>
          </a:r>
          <a:endParaRPr lang="en-US" sz="2700" kern="1200" dirty="0"/>
        </a:p>
      </dsp:txBody>
      <dsp:txXfrm>
        <a:off x="0" y="0"/>
        <a:ext cx="3375000" cy="720000"/>
      </dsp:txXfrm>
    </dsp:sp>
    <dsp:sp modelId="{9BB4039A-06B5-48FA-8508-E8284F201CC3}">
      <dsp:nvSpPr>
        <dsp:cNvPr id="0" name=""/>
        <dsp:cNvSpPr/>
      </dsp:nvSpPr>
      <dsp:spPr>
        <a:xfrm>
          <a:off x="4638794"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2B865-A1FE-41BA-8DC2-E375140068D6}">
      <dsp:nvSpPr>
        <dsp:cNvPr id="0" name=""/>
        <dsp:cNvSpPr/>
      </dsp:nvSpPr>
      <dsp:spPr>
        <a:xfrm>
          <a:off x="5077544" y="1166582"/>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422EF-1076-43BF-907F-98790379FF74}">
      <dsp:nvSpPr>
        <dsp:cNvPr id="0" name=""/>
        <dsp:cNvSpPr/>
      </dsp:nvSpPr>
      <dsp:spPr>
        <a:xfrm>
          <a:off x="3898623"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Deliver</a:t>
          </a:r>
          <a:endParaRPr lang="en-US" sz="2700" kern="1200" dirty="0"/>
        </a:p>
      </dsp:txBody>
      <dsp:txXfrm>
        <a:off x="3898623" y="0"/>
        <a:ext cx="3375000" cy="720000"/>
      </dsp:txXfrm>
    </dsp:sp>
    <dsp:sp modelId="{5E5EBEE1-919A-47BD-BCCE-0E32F6189268}">
      <dsp:nvSpPr>
        <dsp:cNvPr id="0" name=""/>
        <dsp:cNvSpPr/>
      </dsp:nvSpPr>
      <dsp:spPr>
        <a:xfrm>
          <a:off x="8604419"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9C6C7-0496-4141-A8C7-3580DECBCAF6}">
      <dsp:nvSpPr>
        <dsp:cNvPr id="0" name=""/>
        <dsp:cNvSpPr/>
      </dsp:nvSpPr>
      <dsp:spPr>
        <a:xfrm>
          <a:off x="9043169" y="1166582"/>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62A87-C738-41FA-A13F-78F5B11AF8AA}">
      <dsp:nvSpPr>
        <dsp:cNvPr id="0" name=""/>
        <dsp:cNvSpPr/>
      </dsp:nvSpPr>
      <dsp:spPr>
        <a:xfrm>
          <a:off x="7951492"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Review and Feedback</a:t>
          </a:r>
          <a:endParaRPr lang="en-US" sz="2700" kern="1200" dirty="0"/>
        </a:p>
      </dsp:txBody>
      <dsp:txXfrm>
        <a:off x="7951492" y="0"/>
        <a:ext cx="337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1E2E-E8D1-4624-927A-A560288EA9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F0B69B-6349-4DB2-A7E5-6D3A77D84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D3F526-0750-4B17-8D07-E535219F7E53}"/>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84E6ADB5-7AC3-45F1-8C3B-E10105A4DE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2A384-F82E-4590-8CB5-0D5C3EB099D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88226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3DA2-6B79-4E86-8011-EC36BF248B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A94D9-0641-4232-B7A1-2FE393757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6EC37-7F82-45EB-B2B4-EA591BB80F5A}"/>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D71FCFDF-BD76-48C3-B4DA-6A9DBDAAC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AF236-3B9E-4E3A-8B33-79EF977B7D0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363761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3065A-B0CE-49C2-930B-72F6236B8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1C757F-5F11-472B-8E6C-595F6D14E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739E7-EF13-4F1E-821B-F1BCBD03A3EC}"/>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402E2769-FD66-4711-A0E3-08E1AB6E1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05A04-9DC6-417F-82FC-A48FEAA4F063}"/>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27310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E185-4B9F-47A9-BC0B-CE9B32B2EA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F7777-A885-441C-AB0D-B28E956DC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EC0F6-CD93-46A2-8C1E-CE228C88F5C7}"/>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60AB435A-8C01-437E-8C3D-D99C06050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CB1C3-D9E3-4112-B44C-2E0C0503218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69627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6B3F-597A-4192-A5B9-AB70992C0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E2BC86-405F-479A-972C-CA6520D31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114BE-8CCF-4EB1-9B1B-BA0FACFCB8F5}"/>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B196BF99-0919-4CA3-A1A7-CD3FE1F69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A084C-24A9-41B7-BE78-CB1887DD472A}"/>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27264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2141-D2FE-41A6-882C-7E0B7E9E8E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ED41E-37D6-46A8-AA03-FF7E9D4D5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9811B-D388-41BA-829C-53D30BCAB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9C8F9-90D9-45CE-86B1-03C0C9F05AD6}"/>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6" name="Footer Placeholder 5">
            <a:extLst>
              <a:ext uri="{FF2B5EF4-FFF2-40B4-BE49-F238E27FC236}">
                <a16:creationId xmlns:a16="http://schemas.microsoft.com/office/drawing/2014/main" id="{C8992CAC-BE39-4FA6-8798-CA3BCD0321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91DC7-B54E-4B2F-A0B8-5D44CC366D2C}"/>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6429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A2A8-DE7D-4BA0-B0E6-EE94727ABE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3B610-8F4C-405B-9B56-E123A1579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CB6CF2-ADEB-40CA-9C8A-964AD5850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31C55-A16F-415F-B5D6-4BAA66E92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2FE21B-A501-4E09-A72F-F80A31948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1243F2-1C3E-420D-A3D6-DD572E108C44}"/>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8" name="Footer Placeholder 7">
            <a:extLst>
              <a:ext uri="{FF2B5EF4-FFF2-40B4-BE49-F238E27FC236}">
                <a16:creationId xmlns:a16="http://schemas.microsoft.com/office/drawing/2014/main" id="{65C9F0D6-FE3F-48A0-9541-ABF31448A3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A729-E3B9-4E05-971C-9CAA7788DB4E}"/>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7635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AD65-09A6-4046-9879-38449BA0B0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88423A-FAEE-4B20-ABD6-FC955D0B7027}"/>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4" name="Footer Placeholder 3">
            <a:extLst>
              <a:ext uri="{FF2B5EF4-FFF2-40B4-BE49-F238E27FC236}">
                <a16:creationId xmlns:a16="http://schemas.microsoft.com/office/drawing/2014/main" id="{208773B7-9054-417B-A23F-EBCD182662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0FCC8-888F-4B98-B0EC-7528F4EDBF6B}"/>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80678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47C79-F547-4FEE-897F-94ADB28DF14E}"/>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3" name="Footer Placeholder 2">
            <a:extLst>
              <a:ext uri="{FF2B5EF4-FFF2-40B4-BE49-F238E27FC236}">
                <a16:creationId xmlns:a16="http://schemas.microsoft.com/office/drawing/2014/main" id="{19A0E1A6-ADFE-4E63-968C-07F0E1B05F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165F6B-83E1-4D53-95AB-C6994B3259DC}"/>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362285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276D-95AA-42E2-89ED-BA68E13F0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3AC8C-7652-42A8-BAEC-B96FCA99F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950DEB-BDBF-4EFB-8527-9BF758037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0E131-D918-4BD9-A5DD-30FDBCCB9264}"/>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6" name="Footer Placeholder 5">
            <a:extLst>
              <a:ext uri="{FF2B5EF4-FFF2-40B4-BE49-F238E27FC236}">
                <a16:creationId xmlns:a16="http://schemas.microsoft.com/office/drawing/2014/main" id="{129F78A9-ECEA-404F-9848-990F5CA69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275C4-44EB-44F3-A76D-1D5C1810A601}"/>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20768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B431-F3EB-4F46-8EC6-263347DE4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881C0D-10EE-47A2-A7A4-5E41206C5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C48456-3BA1-41BD-BCD5-858919250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36808-FA40-4863-9358-C83102052AE6}"/>
              </a:ext>
            </a:extLst>
          </p:cNvPr>
          <p:cNvSpPr>
            <a:spLocks noGrp="1"/>
          </p:cNvSpPr>
          <p:nvPr>
            <p:ph type="dt" sz="half" idx="10"/>
          </p:nvPr>
        </p:nvSpPr>
        <p:spPr/>
        <p:txBody>
          <a:bodyPr/>
          <a:lstStyle/>
          <a:p>
            <a:fld id="{0C0E3E53-B5A6-407C-9796-2CEE48C955FE}" type="datetimeFigureOut">
              <a:rPr lang="en-GB" smtClean="0"/>
              <a:t>23/02/2024</a:t>
            </a:fld>
            <a:endParaRPr lang="en-GB"/>
          </a:p>
        </p:txBody>
      </p:sp>
      <p:sp>
        <p:nvSpPr>
          <p:cNvPr id="6" name="Footer Placeholder 5">
            <a:extLst>
              <a:ext uri="{FF2B5EF4-FFF2-40B4-BE49-F238E27FC236}">
                <a16:creationId xmlns:a16="http://schemas.microsoft.com/office/drawing/2014/main" id="{9B496958-4778-4605-977A-E65E62A390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8122E-4660-4EBB-8F41-408745A6A0BA}"/>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58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0208A-0173-49DF-A659-B0D467AF8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75C388-AA09-4E94-85C8-58131C150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4ED59-01EE-4DC4-B763-7D1AEEFD9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E3E53-B5A6-407C-9796-2CEE48C955FE}" type="datetimeFigureOut">
              <a:rPr lang="en-GB" smtClean="0"/>
              <a:t>23/02/2024</a:t>
            </a:fld>
            <a:endParaRPr lang="en-GB"/>
          </a:p>
        </p:txBody>
      </p:sp>
      <p:sp>
        <p:nvSpPr>
          <p:cNvPr id="5" name="Footer Placeholder 4">
            <a:extLst>
              <a:ext uri="{FF2B5EF4-FFF2-40B4-BE49-F238E27FC236}">
                <a16:creationId xmlns:a16="http://schemas.microsoft.com/office/drawing/2014/main" id="{099FD23C-55D1-4E9F-AE4D-711F3F262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80AB6-FCE7-4B24-80A2-77A5B0FA1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EA80F-8EDE-4605-96AB-E1A8501E47AB}" type="slidenum">
              <a:rPr lang="en-GB" smtClean="0"/>
              <a:t>‹#›</a:t>
            </a:fld>
            <a:endParaRPr lang="en-GB"/>
          </a:p>
        </p:txBody>
      </p:sp>
    </p:spTree>
    <p:extLst>
      <p:ext uri="{BB962C8B-B14F-4D97-AF65-F5344CB8AC3E}">
        <p14:creationId xmlns:p14="http://schemas.microsoft.com/office/powerpoint/2010/main" val="162349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sign&#10;&#10;Description automatically generated with low confidence">
            <a:extLst>
              <a:ext uri="{FF2B5EF4-FFF2-40B4-BE49-F238E27FC236}">
                <a16:creationId xmlns:a16="http://schemas.microsoft.com/office/drawing/2014/main" id="{C7B6CF65-A89A-47D5-BE4E-2BDA8AAE8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267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3BA7A-96EA-2BDF-BA93-53324A4A71D7}"/>
            </a:ext>
          </a:extLst>
        </p:cNvPr>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B99CA00-F972-3347-919F-D5F8B9E40034}"/>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9558D73D-6161-FAE0-E98A-1A447AC49204}"/>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Using IDEAS to teach PE</a:t>
            </a:r>
          </a:p>
        </p:txBody>
      </p:sp>
      <p:sp>
        <p:nvSpPr>
          <p:cNvPr id="7" name="Text Placeholder 2">
            <a:extLst>
              <a:ext uri="{FF2B5EF4-FFF2-40B4-BE49-F238E27FC236}">
                <a16:creationId xmlns:a16="http://schemas.microsoft.com/office/drawing/2014/main" id="{6D0BBAE7-8120-8995-8D17-7B4001B3DEC6}"/>
              </a:ext>
            </a:extLst>
          </p:cNvPr>
          <p:cNvSpPr txBox="1">
            <a:spLocks/>
          </p:cNvSpPr>
          <p:nvPr/>
        </p:nvSpPr>
        <p:spPr>
          <a:xfrm>
            <a:off x="355600" y="1117599"/>
            <a:ext cx="44069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tx1"/>
                </a:solidFill>
              </a:rPr>
              <a:t> </a:t>
            </a:r>
            <a:r>
              <a:rPr lang="en-GB" sz="4000" dirty="0">
                <a:solidFill>
                  <a:schemeClr val="accent2"/>
                </a:solidFill>
              </a:rPr>
              <a:t>I</a:t>
            </a:r>
            <a:r>
              <a:rPr lang="en-GB" sz="4000" dirty="0">
                <a:solidFill>
                  <a:schemeClr val="tx1"/>
                </a:solidFill>
              </a:rPr>
              <a:t>ntroduction</a:t>
            </a:r>
          </a:p>
          <a:p>
            <a:pPr algn="l"/>
            <a:r>
              <a:rPr lang="en-GB" sz="4000" dirty="0">
                <a:solidFill>
                  <a:schemeClr val="tx1"/>
                </a:solidFill>
              </a:rPr>
              <a:t> </a:t>
            </a:r>
            <a:r>
              <a:rPr lang="en-GB" sz="4000" dirty="0">
                <a:solidFill>
                  <a:schemeClr val="accent2"/>
                </a:solidFill>
              </a:rPr>
              <a:t>D</a:t>
            </a:r>
            <a:r>
              <a:rPr lang="en-GB" sz="4000" dirty="0">
                <a:solidFill>
                  <a:schemeClr val="tx1"/>
                </a:solidFill>
              </a:rPr>
              <a:t>emonstration</a:t>
            </a:r>
          </a:p>
          <a:p>
            <a:pPr algn="l"/>
            <a:r>
              <a:rPr lang="en-GB" sz="4000" dirty="0">
                <a:solidFill>
                  <a:schemeClr val="tx1"/>
                </a:solidFill>
              </a:rPr>
              <a:t> </a:t>
            </a:r>
            <a:r>
              <a:rPr lang="en-GB" sz="4000" dirty="0">
                <a:solidFill>
                  <a:schemeClr val="accent2"/>
                </a:solidFill>
              </a:rPr>
              <a:t>E</a:t>
            </a:r>
            <a:r>
              <a:rPr lang="en-GB" sz="4000" dirty="0">
                <a:solidFill>
                  <a:schemeClr val="tx1"/>
                </a:solidFill>
              </a:rPr>
              <a:t>xplanation</a:t>
            </a:r>
          </a:p>
          <a:p>
            <a:pPr algn="l"/>
            <a:r>
              <a:rPr lang="en-GB" sz="4000" dirty="0">
                <a:solidFill>
                  <a:schemeClr val="tx1"/>
                </a:solidFill>
              </a:rPr>
              <a:t> </a:t>
            </a:r>
            <a:r>
              <a:rPr lang="en-GB" sz="4000" dirty="0">
                <a:solidFill>
                  <a:schemeClr val="accent2"/>
                </a:solidFill>
              </a:rPr>
              <a:t>A</a:t>
            </a:r>
            <a:r>
              <a:rPr lang="en-GB" sz="4000" dirty="0">
                <a:solidFill>
                  <a:schemeClr val="tx1"/>
                </a:solidFill>
              </a:rPr>
              <a:t>ctivity</a:t>
            </a:r>
          </a:p>
          <a:p>
            <a:pPr algn="l"/>
            <a:r>
              <a:rPr lang="en-GB" sz="4000" dirty="0">
                <a:solidFill>
                  <a:schemeClr val="tx1"/>
                </a:solidFill>
              </a:rPr>
              <a:t> </a:t>
            </a:r>
            <a:r>
              <a:rPr lang="en-GB" sz="4000" dirty="0">
                <a:solidFill>
                  <a:schemeClr val="accent2"/>
                </a:solidFill>
              </a:rPr>
              <a:t>S</a:t>
            </a:r>
            <a:r>
              <a:rPr lang="en-GB" sz="4000" dirty="0">
                <a:solidFill>
                  <a:schemeClr val="tx1"/>
                </a:solidFill>
              </a:rPr>
              <a:t>ummary</a:t>
            </a:r>
          </a:p>
          <a:p>
            <a:endParaRPr lang="en-GB" sz="2400" dirty="0"/>
          </a:p>
          <a:p>
            <a:endParaRPr lang="en-GB" dirty="0"/>
          </a:p>
        </p:txBody>
      </p:sp>
      <p:pic>
        <p:nvPicPr>
          <p:cNvPr id="3" name="Picture 2" descr="A picture containing athletic game, sport&#10;&#10;Description automatically generated">
            <a:extLst>
              <a:ext uri="{FF2B5EF4-FFF2-40B4-BE49-F238E27FC236}">
                <a16:creationId xmlns:a16="http://schemas.microsoft.com/office/drawing/2014/main" id="{22B3E8F0-C592-B651-C339-0BAF2D8F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146050"/>
            <a:ext cx="6565900" cy="6565900"/>
          </a:xfrm>
          <a:prstGeom prst="rect">
            <a:avLst/>
          </a:prstGeom>
        </p:spPr>
      </p:pic>
    </p:spTree>
    <p:extLst>
      <p:ext uri="{BB962C8B-B14F-4D97-AF65-F5344CB8AC3E}">
        <p14:creationId xmlns:p14="http://schemas.microsoft.com/office/powerpoint/2010/main" val="329723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Differentiation – the S.T.E.P. Principle</a:t>
            </a:r>
            <a:endParaRPr lang="en-GB" sz="72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107823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b="1" dirty="0">
                <a:solidFill>
                  <a:schemeClr val="accent2"/>
                </a:solidFill>
              </a:rPr>
              <a:t>Space</a:t>
            </a:r>
            <a:r>
              <a:rPr lang="en-GB" sz="2400" dirty="0">
                <a:solidFill>
                  <a:schemeClr val="tx1"/>
                </a:solidFill>
              </a:rPr>
              <a:t> - Change the space; make it bigger / smaller / lower / higher / zone it</a:t>
            </a:r>
          </a:p>
          <a:p>
            <a:pPr algn="l"/>
            <a:endParaRPr lang="en-GB" sz="2400" dirty="0">
              <a:solidFill>
                <a:schemeClr val="tx1"/>
              </a:solidFill>
            </a:endParaRPr>
          </a:p>
          <a:p>
            <a:pPr algn="l"/>
            <a:r>
              <a:rPr lang="en-GB" sz="2400" b="1" dirty="0">
                <a:solidFill>
                  <a:schemeClr val="accent2"/>
                </a:solidFill>
              </a:rPr>
              <a:t>Task</a:t>
            </a:r>
            <a:r>
              <a:rPr lang="en-GB" sz="2400" dirty="0">
                <a:solidFill>
                  <a:schemeClr val="tx1"/>
                </a:solidFill>
              </a:rPr>
              <a:t> - Change the task; faster / slower / roll or bounce / walk / run / pairs / position / rules of the game</a:t>
            </a:r>
          </a:p>
          <a:p>
            <a:pPr algn="l"/>
            <a:endParaRPr lang="en-GB" sz="2400" dirty="0">
              <a:solidFill>
                <a:schemeClr val="tx1"/>
              </a:solidFill>
            </a:endParaRPr>
          </a:p>
          <a:p>
            <a:pPr algn="l"/>
            <a:r>
              <a:rPr lang="en-GB" sz="2400" b="1" dirty="0">
                <a:solidFill>
                  <a:schemeClr val="accent2"/>
                </a:solidFill>
              </a:rPr>
              <a:t>Equipment</a:t>
            </a:r>
            <a:r>
              <a:rPr lang="en-GB" sz="2400" dirty="0">
                <a:solidFill>
                  <a:schemeClr val="tx1"/>
                </a:solidFill>
              </a:rPr>
              <a:t> - Change the equipment; size / weight / shape / colour / texture</a:t>
            </a:r>
          </a:p>
          <a:p>
            <a:pPr algn="l"/>
            <a:endParaRPr lang="en-GB" sz="2400" dirty="0">
              <a:solidFill>
                <a:schemeClr val="tx1"/>
              </a:solidFill>
            </a:endParaRPr>
          </a:p>
          <a:p>
            <a:pPr algn="l"/>
            <a:r>
              <a:rPr lang="en-GB" sz="2400" b="1" dirty="0">
                <a:solidFill>
                  <a:schemeClr val="accent2"/>
                </a:solidFill>
              </a:rPr>
              <a:t>People</a:t>
            </a:r>
            <a:r>
              <a:rPr lang="en-GB" sz="2400" dirty="0">
                <a:solidFill>
                  <a:schemeClr val="tx1"/>
                </a:solidFill>
              </a:rPr>
              <a:t> - Change the people; size of team/ mixed gender/ mixed ability/ mixed mobility</a:t>
            </a:r>
          </a:p>
          <a:p>
            <a:endParaRPr lang="en-GB" sz="2400" dirty="0"/>
          </a:p>
          <a:p>
            <a:endParaRPr lang="en-GB" dirty="0"/>
          </a:p>
        </p:txBody>
      </p:sp>
    </p:spTree>
    <p:extLst>
      <p:ext uri="{BB962C8B-B14F-4D97-AF65-F5344CB8AC3E}">
        <p14:creationId xmlns:p14="http://schemas.microsoft.com/office/powerpoint/2010/main" val="265506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Evaluating Lessons - SMILES</a:t>
            </a:r>
          </a:p>
        </p:txBody>
      </p:sp>
      <p:sp>
        <p:nvSpPr>
          <p:cNvPr id="9" name="Text Placeholder 2">
            <a:extLst>
              <a:ext uri="{FF2B5EF4-FFF2-40B4-BE49-F238E27FC236}">
                <a16:creationId xmlns:a16="http://schemas.microsoft.com/office/drawing/2014/main" id="{7981A924-5DBB-4EE1-A80E-43F19F3D5552}"/>
              </a:ext>
            </a:extLst>
          </p:cNvPr>
          <p:cNvSpPr txBox="1">
            <a:spLocks/>
          </p:cNvSpPr>
          <p:nvPr/>
        </p:nvSpPr>
        <p:spPr>
          <a:xfrm>
            <a:off x="228600" y="1165339"/>
            <a:ext cx="67818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tx1"/>
                </a:solidFill>
              </a:rPr>
              <a:t> </a:t>
            </a:r>
            <a:r>
              <a:rPr lang="en-GB" sz="4000" dirty="0">
                <a:solidFill>
                  <a:schemeClr val="accent2"/>
                </a:solidFill>
              </a:rPr>
              <a:t>S</a:t>
            </a:r>
            <a:r>
              <a:rPr lang="en-GB" sz="4000" dirty="0">
                <a:solidFill>
                  <a:schemeClr val="tx1"/>
                </a:solidFill>
              </a:rPr>
              <a:t>afety</a:t>
            </a:r>
          </a:p>
          <a:p>
            <a:pPr algn="l"/>
            <a:r>
              <a:rPr lang="en-GB" sz="4000" dirty="0">
                <a:solidFill>
                  <a:schemeClr val="tx1"/>
                </a:solidFill>
              </a:rPr>
              <a:t> </a:t>
            </a:r>
            <a:r>
              <a:rPr lang="en-GB" sz="4000" dirty="0">
                <a:solidFill>
                  <a:schemeClr val="accent2"/>
                </a:solidFill>
              </a:rPr>
              <a:t>M</a:t>
            </a:r>
            <a:r>
              <a:rPr lang="en-GB" sz="4000" dirty="0">
                <a:solidFill>
                  <a:schemeClr val="tx1"/>
                </a:solidFill>
              </a:rPr>
              <a:t>aximum Participation</a:t>
            </a:r>
          </a:p>
          <a:p>
            <a:pPr algn="l"/>
            <a:r>
              <a:rPr lang="en-GB" sz="4000" dirty="0">
                <a:solidFill>
                  <a:schemeClr val="tx1"/>
                </a:solidFill>
              </a:rPr>
              <a:t> </a:t>
            </a:r>
            <a:r>
              <a:rPr lang="en-GB" sz="4000" dirty="0">
                <a:solidFill>
                  <a:schemeClr val="accent2"/>
                </a:solidFill>
              </a:rPr>
              <a:t>I</a:t>
            </a:r>
            <a:r>
              <a:rPr lang="en-GB" sz="4000" dirty="0">
                <a:solidFill>
                  <a:schemeClr val="tx1"/>
                </a:solidFill>
              </a:rPr>
              <a:t>nclusion</a:t>
            </a:r>
          </a:p>
          <a:p>
            <a:pPr algn="l"/>
            <a:r>
              <a:rPr lang="en-GB" sz="4000" dirty="0">
                <a:solidFill>
                  <a:schemeClr val="tx1"/>
                </a:solidFill>
              </a:rPr>
              <a:t> </a:t>
            </a:r>
            <a:r>
              <a:rPr lang="en-GB" sz="4000" dirty="0">
                <a:solidFill>
                  <a:schemeClr val="accent2"/>
                </a:solidFill>
              </a:rPr>
              <a:t>L</a:t>
            </a:r>
            <a:r>
              <a:rPr lang="en-GB" sz="4000" dirty="0">
                <a:solidFill>
                  <a:schemeClr val="tx1"/>
                </a:solidFill>
              </a:rPr>
              <a:t>earning</a:t>
            </a:r>
          </a:p>
          <a:p>
            <a:pPr algn="l"/>
            <a:r>
              <a:rPr lang="en-GB" sz="4000" dirty="0">
                <a:solidFill>
                  <a:schemeClr val="tx1"/>
                </a:solidFill>
              </a:rPr>
              <a:t> </a:t>
            </a:r>
            <a:r>
              <a:rPr lang="en-GB" sz="4000" dirty="0">
                <a:solidFill>
                  <a:schemeClr val="accent2"/>
                </a:solidFill>
              </a:rPr>
              <a:t>E</a:t>
            </a:r>
            <a:r>
              <a:rPr lang="en-GB" sz="4000" dirty="0">
                <a:solidFill>
                  <a:schemeClr val="tx1"/>
                </a:solidFill>
              </a:rPr>
              <a:t>njoyment</a:t>
            </a:r>
          </a:p>
          <a:p>
            <a:pPr algn="l"/>
            <a:r>
              <a:rPr lang="en-GB" sz="4000" dirty="0">
                <a:solidFill>
                  <a:schemeClr val="accent2"/>
                </a:solidFill>
              </a:rPr>
              <a:t> S</a:t>
            </a:r>
            <a:r>
              <a:rPr lang="en-GB" sz="4000" dirty="0">
                <a:solidFill>
                  <a:schemeClr val="tx1"/>
                </a:solidFill>
              </a:rPr>
              <a:t>uccess</a:t>
            </a:r>
          </a:p>
          <a:p>
            <a:endParaRPr lang="en-GB" sz="2400" dirty="0"/>
          </a:p>
          <a:p>
            <a:endParaRPr lang="en-GB" dirty="0"/>
          </a:p>
        </p:txBody>
      </p:sp>
      <p:pic>
        <p:nvPicPr>
          <p:cNvPr id="4" name="Picture 3" descr="A group of people in clothing&#10;&#10;Description automatically generated with medium confidence">
            <a:extLst>
              <a:ext uri="{FF2B5EF4-FFF2-40B4-BE49-F238E27FC236}">
                <a16:creationId xmlns:a16="http://schemas.microsoft.com/office/drawing/2014/main" id="{DFBC2CD5-65CF-4128-84B6-93ED0596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8800" y="-466839"/>
            <a:ext cx="6197600" cy="6197600"/>
          </a:xfrm>
          <a:prstGeom prst="rect">
            <a:avLst/>
          </a:prstGeom>
        </p:spPr>
      </p:pic>
    </p:spTree>
    <p:extLst>
      <p:ext uri="{BB962C8B-B14F-4D97-AF65-F5344CB8AC3E}">
        <p14:creationId xmlns:p14="http://schemas.microsoft.com/office/powerpoint/2010/main" val="93376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Observation and Feedback</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107823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Instructions (were they clear?)</a:t>
            </a:r>
          </a:p>
          <a:p>
            <a:pPr marL="342900" indent="-342900" algn="l">
              <a:buFont typeface="Arial" panose="020B0604020202020204" pitchFamily="34" charset="0"/>
              <a:buChar char="•"/>
            </a:pPr>
            <a:r>
              <a:rPr lang="en-GB" sz="2400" dirty="0">
                <a:solidFill>
                  <a:schemeClr val="tx1"/>
                </a:solidFill>
              </a:rPr>
              <a:t>Use of names / demonstration (was it correct?/who demonstrated)</a:t>
            </a:r>
          </a:p>
          <a:p>
            <a:pPr marL="342900" indent="-342900" algn="l">
              <a:buFont typeface="Arial" panose="020B0604020202020204" pitchFamily="34" charset="0"/>
              <a:buChar char="•"/>
            </a:pPr>
            <a:r>
              <a:rPr lang="en-GB" sz="2400" dirty="0">
                <a:solidFill>
                  <a:schemeClr val="tx1"/>
                </a:solidFill>
              </a:rPr>
              <a:t>Questioning (did the coach ask questions/did the participants ask questions?)</a:t>
            </a:r>
          </a:p>
          <a:p>
            <a:pPr marL="342900" indent="-342900" algn="l">
              <a:buFont typeface="Arial" panose="020B0604020202020204" pitchFamily="34" charset="0"/>
              <a:buChar char="•"/>
            </a:pPr>
            <a:r>
              <a:rPr lang="en-GB" sz="2400" dirty="0">
                <a:solidFill>
                  <a:schemeClr val="tx1"/>
                </a:solidFill>
              </a:rPr>
              <a:t>Feedback (when was it given – straight away/during activity/at the end of session, was it suitable for those in the session?)</a:t>
            </a:r>
          </a:p>
          <a:p>
            <a:pPr marL="342900" indent="-342900" algn="l">
              <a:buFont typeface="Arial" panose="020B0604020202020204" pitchFamily="34" charset="0"/>
              <a:buChar char="•"/>
            </a:pPr>
            <a:r>
              <a:rPr lang="en-GB" sz="2400" dirty="0">
                <a:solidFill>
                  <a:schemeClr val="tx1"/>
                </a:solidFill>
              </a:rPr>
              <a:t>Positioning (could coach see everyone/did they move?)</a:t>
            </a:r>
          </a:p>
          <a:p>
            <a:pPr marL="342900" indent="-342900" algn="l">
              <a:buFont typeface="Arial" panose="020B0604020202020204" pitchFamily="34" charset="0"/>
              <a:buChar char="•"/>
            </a:pPr>
            <a:r>
              <a:rPr lang="en-GB" sz="2400" dirty="0">
                <a:solidFill>
                  <a:schemeClr val="tx1"/>
                </a:solidFill>
              </a:rPr>
              <a:t>Environment (What environment was created/was it right for the level of participant?)</a:t>
            </a:r>
          </a:p>
          <a:p>
            <a:pPr marL="342900" indent="-342900" algn="l">
              <a:buFont typeface="Arial" panose="020B0604020202020204" pitchFamily="34" charset="0"/>
              <a:buChar char="•"/>
            </a:pPr>
            <a:r>
              <a:rPr lang="en-GB" sz="2400" dirty="0">
                <a:solidFill>
                  <a:schemeClr val="tx1"/>
                </a:solidFill>
              </a:rPr>
              <a:t>Did all participants enjoy it?</a:t>
            </a:r>
          </a:p>
          <a:p>
            <a:endParaRPr lang="en-GB" sz="2400" dirty="0"/>
          </a:p>
          <a:p>
            <a:endParaRPr lang="en-GB" dirty="0"/>
          </a:p>
        </p:txBody>
      </p:sp>
    </p:spTree>
    <p:extLst>
      <p:ext uri="{BB962C8B-B14F-4D97-AF65-F5344CB8AC3E}">
        <p14:creationId xmlns:p14="http://schemas.microsoft.com/office/powerpoint/2010/main" val="265005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Session Structure</a:t>
            </a:r>
          </a:p>
        </p:txBody>
      </p:sp>
      <p:graphicFrame>
        <p:nvGraphicFramePr>
          <p:cNvPr id="9" name="Text Placeholder 2">
            <a:extLst>
              <a:ext uri="{FF2B5EF4-FFF2-40B4-BE49-F238E27FC236}">
                <a16:creationId xmlns:a16="http://schemas.microsoft.com/office/drawing/2014/main" id="{96DF064A-9A15-4C90-94CB-A6F47697BD2D}"/>
              </a:ext>
            </a:extLst>
          </p:cNvPr>
          <p:cNvGraphicFramePr/>
          <p:nvPr>
            <p:extLst>
              <p:ext uri="{D42A27DB-BD31-4B8C-83A1-F6EECF244321}">
                <p14:modId xmlns:p14="http://schemas.microsoft.com/office/powerpoint/2010/main" val="755878967"/>
              </p:ext>
            </p:extLst>
          </p:nvPr>
        </p:nvGraphicFramePr>
        <p:xfrm>
          <a:off x="355600" y="1811866"/>
          <a:ext cx="11336339" cy="487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31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a Session</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059933"/>
            <a:ext cx="11722100" cy="20066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r>
              <a:rPr lang="en-GB" sz="2400" dirty="0">
                <a:solidFill>
                  <a:schemeClr val="tx1"/>
                </a:solidFill>
              </a:rPr>
              <a:t>: </a:t>
            </a:r>
          </a:p>
          <a:p>
            <a:pPr algn="l"/>
            <a:r>
              <a:rPr lang="en-GB" sz="2400" dirty="0">
                <a:solidFill>
                  <a:schemeClr val="tx1"/>
                </a:solidFill>
              </a:rPr>
              <a:t>With a partner, make a list of all of the things you need to consider before planning a session.</a:t>
            </a:r>
          </a:p>
          <a:p>
            <a:endParaRPr lang="en-GB" sz="2400" dirty="0"/>
          </a:p>
          <a:p>
            <a:endParaRPr lang="en-GB" dirty="0"/>
          </a:p>
        </p:txBody>
      </p:sp>
      <p:sp>
        <p:nvSpPr>
          <p:cNvPr id="8" name="TextBox 7">
            <a:extLst>
              <a:ext uri="{FF2B5EF4-FFF2-40B4-BE49-F238E27FC236}">
                <a16:creationId xmlns:a16="http://schemas.microsoft.com/office/drawing/2014/main" id="{522AE8C2-ADF8-4ECB-8AD2-471D13E24175}"/>
              </a:ext>
            </a:extLst>
          </p:cNvPr>
          <p:cNvSpPr txBox="1"/>
          <p:nvPr/>
        </p:nvSpPr>
        <p:spPr>
          <a:xfrm>
            <a:off x="355600" y="2638002"/>
            <a:ext cx="6096000" cy="523220"/>
          </a:xfrm>
          <a:prstGeom prst="rect">
            <a:avLst/>
          </a:prstGeom>
          <a:noFill/>
        </p:spPr>
        <p:txBody>
          <a:bodyPr wrap="square">
            <a:spAutoFit/>
          </a:bodyPr>
          <a:lstStyle/>
          <a:p>
            <a:r>
              <a:rPr lang="en-US" sz="2800" kern="1200" dirty="0">
                <a:solidFill>
                  <a:schemeClr val="tx1"/>
                </a:solidFill>
                <a:ea typeface="+mj-ea"/>
                <a:cs typeface="+mj-cs"/>
              </a:rPr>
              <a:t>Some things to consider…</a:t>
            </a:r>
            <a:endParaRPr lang="en-GB" sz="2800" dirty="0"/>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3300922"/>
            <a:ext cx="11722100" cy="355707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Who are you working with?</a:t>
            </a:r>
          </a:p>
          <a:p>
            <a:pPr marL="342900" indent="-342900" algn="l">
              <a:buFont typeface="Arial" panose="020B0604020202020204" pitchFamily="34" charset="0"/>
              <a:buChar char="•"/>
            </a:pPr>
            <a:r>
              <a:rPr lang="en-GB" sz="2400" dirty="0">
                <a:solidFill>
                  <a:schemeClr val="tx1"/>
                </a:solidFill>
              </a:rPr>
              <a:t>How old are they?</a:t>
            </a:r>
          </a:p>
          <a:p>
            <a:pPr marL="342900" indent="-342900" algn="l">
              <a:buFont typeface="Arial" panose="020B0604020202020204" pitchFamily="34" charset="0"/>
              <a:buChar char="•"/>
            </a:pPr>
            <a:r>
              <a:rPr lang="en-GB" sz="2400" dirty="0">
                <a:solidFill>
                  <a:schemeClr val="tx1"/>
                </a:solidFill>
              </a:rPr>
              <a:t>How many are there?</a:t>
            </a:r>
          </a:p>
          <a:p>
            <a:pPr marL="342900" indent="-342900" algn="l">
              <a:buFont typeface="Arial" panose="020B0604020202020204" pitchFamily="34" charset="0"/>
              <a:buChar char="•"/>
            </a:pPr>
            <a:r>
              <a:rPr lang="en-GB" sz="2400" dirty="0">
                <a:solidFill>
                  <a:schemeClr val="tx1"/>
                </a:solidFill>
              </a:rPr>
              <a:t>What is their skill level?</a:t>
            </a:r>
          </a:p>
          <a:p>
            <a:pPr marL="342900" indent="-342900" algn="l">
              <a:buFont typeface="Arial" panose="020B0604020202020204" pitchFamily="34" charset="0"/>
              <a:buChar char="•"/>
            </a:pPr>
            <a:r>
              <a:rPr lang="en-GB" sz="2400" dirty="0">
                <a:solidFill>
                  <a:schemeClr val="tx1"/>
                </a:solidFill>
              </a:rPr>
              <a:t>Where are you delivering your session?</a:t>
            </a:r>
          </a:p>
          <a:p>
            <a:pPr marL="342900" indent="-342900" algn="l">
              <a:buFont typeface="Arial" panose="020B0604020202020204" pitchFamily="34" charset="0"/>
              <a:buChar char="•"/>
            </a:pPr>
            <a:r>
              <a:rPr lang="en-GB" sz="2400" dirty="0">
                <a:solidFill>
                  <a:schemeClr val="tx1"/>
                </a:solidFill>
              </a:rPr>
              <a:t>What space have you got to work in?</a:t>
            </a:r>
          </a:p>
          <a:p>
            <a:pPr marL="342900" indent="-342900" algn="l">
              <a:buFont typeface="Arial" panose="020B0604020202020204" pitchFamily="34" charset="0"/>
              <a:buChar char="•"/>
            </a:pPr>
            <a:r>
              <a:rPr lang="en-GB" sz="2400" dirty="0">
                <a:solidFill>
                  <a:schemeClr val="tx1"/>
                </a:solidFill>
              </a:rPr>
              <a:t>What equipment have you got?</a:t>
            </a:r>
          </a:p>
          <a:p>
            <a:pPr marL="342900" indent="-342900" algn="l">
              <a:buFont typeface="Arial" panose="020B0604020202020204" pitchFamily="34" charset="0"/>
              <a:buChar char="•"/>
            </a:pPr>
            <a:r>
              <a:rPr lang="en-GB" sz="2400" dirty="0">
                <a:solidFill>
                  <a:schemeClr val="tx1"/>
                </a:solidFill>
              </a:rPr>
              <a:t>How long have you got?</a:t>
            </a:r>
          </a:p>
          <a:p>
            <a:pPr marL="342900" indent="-342900" algn="l">
              <a:buFont typeface="Arial" panose="020B0604020202020204" pitchFamily="34" charset="0"/>
              <a:buChar char="•"/>
            </a:pPr>
            <a:r>
              <a:rPr lang="en-GB" sz="2400" dirty="0">
                <a:solidFill>
                  <a:schemeClr val="tx1"/>
                </a:solidFill>
              </a:rPr>
              <a:t>Who have you got to support you?</a:t>
            </a:r>
          </a:p>
          <a:p>
            <a:endParaRPr lang="en-GB" sz="2400" dirty="0"/>
          </a:p>
          <a:p>
            <a:endParaRPr lang="en-GB" dirty="0"/>
          </a:p>
        </p:txBody>
      </p:sp>
    </p:spTree>
    <p:extLst>
      <p:ext uri="{BB962C8B-B14F-4D97-AF65-F5344CB8AC3E}">
        <p14:creationId xmlns:p14="http://schemas.microsoft.com/office/powerpoint/2010/main" val="18957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What things can we teach our pupils?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650461"/>
            <a:ext cx="2908300" cy="355707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Skills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Techniques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Tactics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Behaviours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Rules</a:t>
            </a:r>
          </a:p>
          <a:p>
            <a:endParaRPr lang="en-GB" sz="2400" dirty="0"/>
          </a:p>
          <a:p>
            <a:endParaRPr lang="en-GB" dirty="0"/>
          </a:p>
        </p:txBody>
      </p:sp>
      <p:sp>
        <p:nvSpPr>
          <p:cNvPr id="10" name="TextBox 9">
            <a:extLst>
              <a:ext uri="{FF2B5EF4-FFF2-40B4-BE49-F238E27FC236}">
                <a16:creationId xmlns:a16="http://schemas.microsoft.com/office/drawing/2014/main" id="{148472A7-440C-4D88-8D60-B30B08109CD5}"/>
              </a:ext>
            </a:extLst>
          </p:cNvPr>
          <p:cNvSpPr txBox="1"/>
          <p:nvPr/>
        </p:nvSpPr>
        <p:spPr>
          <a:xfrm>
            <a:off x="5994400" y="1450406"/>
            <a:ext cx="5461000" cy="461665"/>
          </a:xfrm>
          <a:prstGeom prst="rect">
            <a:avLst/>
          </a:prstGeom>
          <a:noFill/>
        </p:spPr>
        <p:txBody>
          <a:bodyPr wrap="square">
            <a:spAutoFit/>
          </a:bodyPr>
          <a:lstStyle/>
          <a:p>
            <a:r>
              <a:rPr lang="en-GB" sz="2400" dirty="0"/>
              <a:t>Example – Year 7 Football Beginners</a:t>
            </a:r>
          </a:p>
        </p:txBody>
      </p:sp>
      <p:sp>
        <p:nvSpPr>
          <p:cNvPr id="11" name="Text Placeholder 2">
            <a:extLst>
              <a:ext uri="{FF2B5EF4-FFF2-40B4-BE49-F238E27FC236}">
                <a16:creationId xmlns:a16="http://schemas.microsoft.com/office/drawing/2014/main" id="{DE63B42A-F029-4D01-A8E0-CF859432F227}"/>
              </a:ext>
            </a:extLst>
          </p:cNvPr>
          <p:cNvSpPr txBox="1">
            <a:spLocks/>
          </p:cNvSpPr>
          <p:nvPr/>
        </p:nvSpPr>
        <p:spPr>
          <a:xfrm>
            <a:off x="5899149" y="2122883"/>
            <a:ext cx="4165602" cy="4117465"/>
          </a:xfrm>
          <a:prstGeom prst="rect">
            <a:avLst/>
          </a:prstGeom>
        </p:spPr>
        <p:txBody>
          <a:bodyPr vert="horz" lIns="91440" tIns="45720" rIns="91440" bIns="45720" rtlCol="0" anchor="ctr">
            <a:normAutofit fontScale="7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600" dirty="0">
                <a:solidFill>
                  <a:schemeClr val="tx1"/>
                </a:solidFill>
              </a:rPr>
              <a:t>Basic Laws of the Game</a:t>
            </a:r>
          </a:p>
          <a:p>
            <a:pPr marL="342900" indent="-342900" algn="l">
              <a:buFont typeface="Arial" panose="020B0604020202020204" pitchFamily="34" charset="0"/>
              <a:buChar char="•"/>
            </a:pPr>
            <a:r>
              <a:rPr lang="en-GB" sz="2600" dirty="0">
                <a:solidFill>
                  <a:schemeClr val="tx1"/>
                </a:solidFill>
              </a:rPr>
              <a:t>Positions and Pitch Markings</a:t>
            </a:r>
          </a:p>
          <a:p>
            <a:pPr marL="342900" indent="-342900" algn="l">
              <a:buFont typeface="Arial" panose="020B0604020202020204" pitchFamily="34" charset="0"/>
              <a:buChar char="•"/>
            </a:pPr>
            <a:r>
              <a:rPr lang="en-GB" sz="2600" dirty="0">
                <a:solidFill>
                  <a:schemeClr val="tx1"/>
                </a:solidFill>
              </a:rPr>
              <a:t>Fair Play and Sportsmanship</a:t>
            </a:r>
          </a:p>
          <a:p>
            <a:pPr marL="342900" indent="-342900" algn="l">
              <a:buFont typeface="Arial" panose="020B0604020202020204" pitchFamily="34" charset="0"/>
              <a:buChar char="•"/>
            </a:pPr>
            <a:r>
              <a:rPr lang="en-GB" sz="2600" dirty="0">
                <a:solidFill>
                  <a:schemeClr val="tx1"/>
                </a:solidFill>
              </a:rPr>
              <a:t>Safety</a:t>
            </a:r>
          </a:p>
          <a:p>
            <a:pPr marL="342900" indent="-342900" algn="l">
              <a:buFont typeface="Arial" panose="020B0604020202020204" pitchFamily="34" charset="0"/>
              <a:buChar char="•"/>
            </a:pPr>
            <a:r>
              <a:rPr lang="en-GB" sz="2600" dirty="0">
                <a:solidFill>
                  <a:schemeClr val="tx1"/>
                </a:solidFill>
              </a:rPr>
              <a:t>Fitness</a:t>
            </a:r>
          </a:p>
          <a:p>
            <a:pPr marL="342900" indent="-342900" algn="l">
              <a:buFont typeface="Arial" panose="020B0604020202020204" pitchFamily="34" charset="0"/>
              <a:buChar char="•"/>
            </a:pPr>
            <a:r>
              <a:rPr lang="en-GB" sz="2600" dirty="0">
                <a:solidFill>
                  <a:schemeClr val="tx1"/>
                </a:solidFill>
              </a:rPr>
              <a:t>Communication</a:t>
            </a:r>
          </a:p>
          <a:p>
            <a:pPr marL="342900" indent="-342900" algn="l">
              <a:buFont typeface="Arial" panose="020B0604020202020204" pitchFamily="34" charset="0"/>
              <a:buChar char="•"/>
            </a:pPr>
            <a:r>
              <a:rPr lang="en-GB" sz="2600" dirty="0">
                <a:solidFill>
                  <a:schemeClr val="tx1"/>
                </a:solidFill>
              </a:rPr>
              <a:t>Etiquette (Shaking Hands, Three Cheers)</a:t>
            </a:r>
          </a:p>
          <a:p>
            <a:pPr marL="342900" indent="-342900" algn="l">
              <a:buFont typeface="Arial" panose="020B0604020202020204" pitchFamily="34" charset="0"/>
              <a:buChar char="•"/>
            </a:pPr>
            <a:r>
              <a:rPr lang="en-GB" sz="2600" dirty="0">
                <a:solidFill>
                  <a:schemeClr val="tx1"/>
                </a:solidFill>
              </a:rPr>
              <a:t>How to Warm Up</a:t>
            </a:r>
          </a:p>
          <a:p>
            <a:pPr marL="342900" indent="-342900" algn="l">
              <a:buFont typeface="Arial" panose="020B0604020202020204" pitchFamily="34" charset="0"/>
              <a:buChar char="•"/>
            </a:pPr>
            <a:r>
              <a:rPr lang="en-GB" sz="2600" dirty="0">
                <a:solidFill>
                  <a:schemeClr val="tx1"/>
                </a:solidFill>
              </a:rPr>
              <a:t>How to Cool Down</a:t>
            </a:r>
          </a:p>
          <a:p>
            <a:pPr marL="342900" indent="-342900" algn="l">
              <a:buFont typeface="Arial" panose="020B0604020202020204" pitchFamily="34" charset="0"/>
              <a:buChar char="•"/>
            </a:pPr>
            <a:r>
              <a:rPr lang="en-GB" sz="2600" dirty="0">
                <a:solidFill>
                  <a:schemeClr val="tx1"/>
                </a:solidFill>
              </a:rPr>
              <a:t>Set Plays</a:t>
            </a:r>
          </a:p>
          <a:p>
            <a:pPr marL="342900" indent="-342900" algn="l">
              <a:buFont typeface="Arial" panose="020B0604020202020204" pitchFamily="34" charset="0"/>
              <a:buChar char="•"/>
            </a:pPr>
            <a:r>
              <a:rPr lang="en-GB" sz="2600" dirty="0">
                <a:solidFill>
                  <a:schemeClr val="tx1"/>
                </a:solidFill>
              </a:rPr>
              <a:t>Diet (incl. Fluid)</a:t>
            </a:r>
          </a:p>
          <a:p>
            <a:pPr marL="342900" indent="-342900" algn="l">
              <a:buFont typeface="Arial" panose="020B0604020202020204" pitchFamily="34" charset="0"/>
              <a:buChar char="•"/>
            </a:pPr>
            <a:r>
              <a:rPr lang="en-GB" sz="2600" dirty="0">
                <a:solidFill>
                  <a:schemeClr val="tx1"/>
                </a:solidFill>
              </a:rPr>
              <a:t>Passing Technique</a:t>
            </a:r>
          </a:p>
          <a:p>
            <a:pPr marL="342900" indent="-342900" algn="l">
              <a:buFont typeface="Arial" panose="020B0604020202020204" pitchFamily="34" charset="0"/>
              <a:buChar char="•"/>
            </a:pPr>
            <a:r>
              <a:rPr lang="en-GB" sz="2600" dirty="0">
                <a:solidFill>
                  <a:schemeClr val="tx1"/>
                </a:solidFill>
              </a:rPr>
              <a:t>Shooting Technique</a:t>
            </a:r>
          </a:p>
          <a:p>
            <a:pPr marL="342900" indent="-342900" algn="l">
              <a:buFont typeface="Arial" panose="020B0604020202020204" pitchFamily="34" charset="0"/>
              <a:buChar char="•"/>
            </a:pPr>
            <a:r>
              <a:rPr lang="en-GB" sz="2600" dirty="0">
                <a:solidFill>
                  <a:schemeClr val="tx1"/>
                </a:solidFill>
              </a:rPr>
              <a:t>Dribbling Technique</a:t>
            </a:r>
          </a:p>
          <a:p>
            <a:pPr marL="342900" indent="-342900" algn="l">
              <a:buFont typeface="Arial" panose="020B0604020202020204" pitchFamily="34" charset="0"/>
              <a:buChar char="•"/>
            </a:pPr>
            <a:r>
              <a:rPr lang="en-GB" sz="2600" dirty="0">
                <a:solidFill>
                  <a:schemeClr val="tx1"/>
                </a:solidFill>
              </a:rPr>
              <a:t>Tackling Technique</a:t>
            </a:r>
          </a:p>
          <a:p>
            <a:pPr algn="l"/>
            <a:endParaRPr lang="en-GB" sz="2400" dirty="0"/>
          </a:p>
          <a:p>
            <a:pPr algn="l"/>
            <a:endParaRPr lang="en-GB" dirty="0"/>
          </a:p>
        </p:txBody>
      </p:sp>
    </p:spTree>
    <p:extLst>
      <p:ext uri="{BB962C8B-B14F-4D97-AF65-F5344CB8AC3E}">
        <p14:creationId xmlns:p14="http://schemas.microsoft.com/office/powerpoint/2010/main" val="235179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Task</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548860"/>
            <a:ext cx="10947400" cy="458523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In pairs, you are going to have 15 minutes to plan a session using the template on the next slide.</a:t>
            </a:r>
          </a:p>
          <a:p>
            <a:pPr algn="l"/>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Your session must include:</a:t>
            </a:r>
          </a:p>
          <a:p>
            <a:pPr marL="800100" lvl="1" indent="-342900">
              <a:buFont typeface="Arial" panose="020B0604020202020204" pitchFamily="34" charset="0"/>
              <a:buChar char="•"/>
            </a:pPr>
            <a:r>
              <a:rPr lang="en-GB" sz="2400" dirty="0">
                <a:solidFill>
                  <a:schemeClr val="tx1"/>
                </a:solidFill>
              </a:rPr>
              <a:t>An</a:t>
            </a:r>
            <a:r>
              <a:rPr lang="en-GB" sz="3000" dirty="0">
                <a:solidFill>
                  <a:schemeClr val="tx1"/>
                </a:solidFill>
              </a:rPr>
              <a:t> </a:t>
            </a:r>
            <a:r>
              <a:rPr lang="en-GB" sz="2400" dirty="0">
                <a:solidFill>
                  <a:schemeClr val="tx1"/>
                </a:solidFill>
              </a:rPr>
              <a:t>introduction</a:t>
            </a:r>
            <a:endParaRPr lang="en-GB" sz="3000" dirty="0">
              <a:solidFill>
                <a:schemeClr val="tx1"/>
              </a:solidFill>
            </a:endParaRPr>
          </a:p>
          <a:p>
            <a:pPr marL="800100" lvl="1" indent="-342900">
              <a:buFont typeface="Arial" panose="020B0604020202020204" pitchFamily="34" charset="0"/>
              <a:buChar char="•"/>
            </a:pPr>
            <a:r>
              <a:rPr lang="en-GB" sz="2400" dirty="0">
                <a:solidFill>
                  <a:schemeClr val="tx1"/>
                </a:solidFill>
              </a:rPr>
              <a:t>A warm up activity</a:t>
            </a:r>
          </a:p>
          <a:p>
            <a:pPr marL="800100" lvl="1" indent="-342900">
              <a:buFont typeface="Arial" panose="020B0604020202020204" pitchFamily="34" charset="0"/>
              <a:buChar char="•"/>
            </a:pPr>
            <a:r>
              <a:rPr lang="en-GB" sz="2400" dirty="0">
                <a:solidFill>
                  <a:schemeClr val="tx1"/>
                </a:solidFill>
              </a:rPr>
              <a:t>A skill activity</a:t>
            </a:r>
          </a:p>
          <a:p>
            <a:pPr marL="800100" lvl="1" indent="-342900">
              <a:buFont typeface="Arial" panose="020B0604020202020204" pitchFamily="34" charset="0"/>
              <a:buChar char="•"/>
            </a:pPr>
            <a:r>
              <a:rPr lang="en-GB" sz="2400" dirty="0">
                <a:solidFill>
                  <a:schemeClr val="tx1"/>
                </a:solidFill>
              </a:rPr>
              <a:t>A game</a:t>
            </a:r>
          </a:p>
          <a:p>
            <a:pPr marL="800100" lvl="1" indent="-342900">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Consider how you could adapt your session using the STEP Principle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 will be delivering your session to a group of your peers</a:t>
            </a:r>
          </a:p>
          <a:p>
            <a:endParaRPr lang="en-GB" sz="2400" dirty="0"/>
          </a:p>
          <a:p>
            <a:endParaRPr lang="en-GB" dirty="0"/>
          </a:p>
        </p:txBody>
      </p:sp>
    </p:spTree>
    <p:extLst>
      <p:ext uri="{BB962C8B-B14F-4D97-AF65-F5344CB8AC3E}">
        <p14:creationId xmlns:p14="http://schemas.microsoft.com/office/powerpoint/2010/main" val="404028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C5630-A950-EF9B-29ED-E1758B0EEAD5}"/>
            </a:ext>
          </a:extLst>
        </p:cNvPr>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EA74637-8C1D-E186-C652-EAC4737B3896}"/>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C4B314B2-6FF6-5C22-9FA4-09E0A633A910}"/>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Session Plan Template</a:t>
            </a:r>
          </a:p>
        </p:txBody>
      </p:sp>
      <p:sp>
        <p:nvSpPr>
          <p:cNvPr id="9" name="Text Placeholder 2">
            <a:extLst>
              <a:ext uri="{FF2B5EF4-FFF2-40B4-BE49-F238E27FC236}">
                <a16:creationId xmlns:a16="http://schemas.microsoft.com/office/drawing/2014/main" id="{E90B2476-9347-312A-429B-2C3231EFA455}"/>
              </a:ext>
            </a:extLst>
          </p:cNvPr>
          <p:cNvSpPr txBox="1">
            <a:spLocks/>
          </p:cNvSpPr>
          <p:nvPr/>
        </p:nvSpPr>
        <p:spPr>
          <a:xfrm>
            <a:off x="355600" y="1548860"/>
            <a:ext cx="10947400" cy="458523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p>
          <a:p>
            <a:endParaRPr lang="en-GB" dirty="0"/>
          </a:p>
        </p:txBody>
      </p:sp>
      <p:pic>
        <p:nvPicPr>
          <p:cNvPr id="2" name="Picture 1">
            <a:extLst>
              <a:ext uri="{FF2B5EF4-FFF2-40B4-BE49-F238E27FC236}">
                <a16:creationId xmlns:a16="http://schemas.microsoft.com/office/drawing/2014/main" id="{CBE0B931-76D4-3C28-FA14-DD24F4C44EF5}"/>
              </a:ext>
            </a:extLst>
          </p:cNvPr>
          <p:cNvPicPr>
            <a:picLocks noChangeAspect="1" noChangeArrowheads="1"/>
          </p:cNvPicPr>
          <p:nvPr/>
        </p:nvPicPr>
        <p:blipFill>
          <a:blip r:embed="rId3"/>
          <a:srcRect/>
          <a:stretch>
            <a:fillRect/>
          </a:stretch>
        </p:blipFill>
        <p:spPr bwMode="auto">
          <a:xfrm>
            <a:off x="355600" y="1258434"/>
            <a:ext cx="8345487" cy="4875665"/>
          </a:xfrm>
          <a:prstGeom prst="rect">
            <a:avLst/>
          </a:prstGeom>
          <a:noFill/>
          <a:ln w="9525">
            <a:noFill/>
            <a:miter lim="800000"/>
            <a:headEnd/>
            <a:tailEnd/>
          </a:ln>
        </p:spPr>
      </p:pic>
    </p:spTree>
    <p:extLst>
      <p:ext uri="{BB962C8B-B14F-4D97-AF65-F5344CB8AC3E}">
        <p14:creationId xmlns:p14="http://schemas.microsoft.com/office/powerpoint/2010/main" val="176685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Delivery of Activities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6184900" y="1962149"/>
            <a:ext cx="5118100" cy="29337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r>
              <a:rPr lang="en-GB" sz="2400" dirty="0">
                <a:solidFill>
                  <a:schemeClr val="tx1"/>
                </a:solidFill>
              </a:rPr>
              <a:t>: </a:t>
            </a:r>
          </a:p>
          <a:p>
            <a:pPr marL="342900" indent="-342900" algn="l">
              <a:buFont typeface="Arial" panose="020B0604020202020204" pitchFamily="34" charset="0"/>
              <a:buChar char="•"/>
            </a:pPr>
            <a:r>
              <a:rPr lang="en-GB" sz="2400" dirty="0">
                <a:solidFill>
                  <a:schemeClr val="tx1"/>
                </a:solidFill>
              </a:rPr>
              <a:t>In pairs, you are going to have 15 minutes to deliver your session.</a:t>
            </a:r>
          </a:p>
          <a:p>
            <a:pPr marL="342900" indent="-342900" algn="l">
              <a:buFont typeface="Arial" panose="020B0604020202020204" pitchFamily="34" charset="0"/>
              <a:buChar char="•"/>
            </a:pPr>
            <a:r>
              <a:rPr lang="en-GB" sz="2400" dirty="0">
                <a:solidFill>
                  <a:schemeClr val="tx1"/>
                </a:solidFill>
              </a:rPr>
              <a:t>Once you have finished you will evaluate your session using SMILES.</a:t>
            </a:r>
          </a:p>
          <a:p>
            <a:endParaRPr lang="en-GB" sz="2400" dirty="0"/>
          </a:p>
          <a:p>
            <a:endParaRPr lang="en-GB" dirty="0"/>
          </a:p>
        </p:txBody>
      </p:sp>
      <p:pic>
        <p:nvPicPr>
          <p:cNvPr id="3" name="Picture 2" descr="A picture containing Teams&#10;&#10;Description automatically generated">
            <a:extLst>
              <a:ext uri="{FF2B5EF4-FFF2-40B4-BE49-F238E27FC236}">
                <a16:creationId xmlns:a16="http://schemas.microsoft.com/office/drawing/2014/main" id="{251877FA-9857-4A2B-AA84-EB31C7477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165339"/>
            <a:ext cx="5486400" cy="5486400"/>
          </a:xfrm>
          <a:prstGeom prst="rect">
            <a:avLst/>
          </a:prstGeom>
        </p:spPr>
      </p:pic>
    </p:spTree>
    <p:extLst>
      <p:ext uri="{BB962C8B-B14F-4D97-AF65-F5344CB8AC3E}">
        <p14:creationId xmlns:p14="http://schemas.microsoft.com/office/powerpoint/2010/main" val="103473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09893" y="462569"/>
            <a:ext cx="8345487"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Outline of Day</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09893" y="1519766"/>
            <a:ext cx="11336339" cy="487566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Welcome and introductions</a:t>
            </a:r>
          </a:p>
          <a:p>
            <a:pPr marL="342900" indent="-342900" algn="l">
              <a:buFont typeface="Arial" panose="020B0604020202020204" pitchFamily="34" charset="0"/>
              <a:buChar char="•"/>
            </a:pPr>
            <a:r>
              <a:rPr lang="en-GB" sz="2400" dirty="0">
                <a:solidFill>
                  <a:schemeClr val="tx1"/>
                </a:solidFill>
              </a:rPr>
              <a:t>Aims</a:t>
            </a:r>
          </a:p>
          <a:p>
            <a:pPr marL="342900" indent="-342900" algn="l">
              <a:buFont typeface="Arial" panose="020B0604020202020204" pitchFamily="34" charset="0"/>
              <a:buChar char="•"/>
            </a:pPr>
            <a:r>
              <a:rPr lang="en-GB" sz="2400" dirty="0">
                <a:solidFill>
                  <a:schemeClr val="tx1"/>
                </a:solidFill>
              </a:rPr>
              <a:t>Skills, Qualities and Knowledge of a Leader</a:t>
            </a:r>
          </a:p>
          <a:p>
            <a:pPr marL="342900" indent="-342900" algn="l">
              <a:buFont typeface="Arial" panose="020B0604020202020204" pitchFamily="34" charset="0"/>
              <a:buChar char="•"/>
            </a:pPr>
            <a:r>
              <a:rPr lang="en-GB" sz="2400" dirty="0">
                <a:solidFill>
                  <a:schemeClr val="tx1"/>
                </a:solidFill>
              </a:rPr>
              <a:t>Communication and Problem Solving Skills</a:t>
            </a:r>
          </a:p>
          <a:p>
            <a:pPr marL="342900" indent="-342900" algn="l">
              <a:buFont typeface="Arial" panose="020B0604020202020204" pitchFamily="34" charset="0"/>
              <a:buChar char="•"/>
            </a:pPr>
            <a:r>
              <a:rPr lang="en-GB" sz="2400" dirty="0">
                <a:solidFill>
                  <a:schemeClr val="tx1"/>
                </a:solidFill>
              </a:rPr>
              <a:t>Delivering a session to include IDEAS, STEP and SMILES</a:t>
            </a:r>
          </a:p>
          <a:p>
            <a:pPr marL="342900" indent="-342900" algn="l">
              <a:buFont typeface="Arial" panose="020B0604020202020204" pitchFamily="34" charset="0"/>
              <a:buChar char="•"/>
            </a:pPr>
            <a:r>
              <a:rPr lang="en-GB" sz="2400" dirty="0">
                <a:solidFill>
                  <a:schemeClr val="tx1"/>
                </a:solidFill>
              </a:rPr>
              <a:t>Planning A Session</a:t>
            </a:r>
          </a:p>
          <a:p>
            <a:pPr marL="342900" indent="-342900" algn="l">
              <a:buFont typeface="Arial" panose="020B0604020202020204" pitchFamily="34" charset="0"/>
              <a:buChar char="•"/>
            </a:pPr>
            <a:r>
              <a:rPr lang="en-GB" sz="2400" dirty="0">
                <a:solidFill>
                  <a:schemeClr val="tx1"/>
                </a:solidFill>
              </a:rPr>
              <a:t>Planning Time</a:t>
            </a:r>
          </a:p>
          <a:p>
            <a:pPr marL="342900" indent="-342900" algn="l">
              <a:buFont typeface="Arial" panose="020B0604020202020204" pitchFamily="34" charset="0"/>
              <a:buChar char="•"/>
            </a:pPr>
            <a:r>
              <a:rPr lang="en-GB" sz="2400" dirty="0">
                <a:solidFill>
                  <a:schemeClr val="tx1"/>
                </a:solidFill>
              </a:rPr>
              <a:t>Delivery of Activities</a:t>
            </a:r>
          </a:p>
          <a:p>
            <a:pPr marL="342900" indent="-342900" algn="l">
              <a:buFont typeface="Arial" panose="020B0604020202020204" pitchFamily="34" charset="0"/>
              <a:buChar char="•"/>
            </a:pPr>
            <a:r>
              <a:rPr lang="en-GB" sz="2400" dirty="0">
                <a:solidFill>
                  <a:schemeClr val="tx1"/>
                </a:solidFill>
              </a:rPr>
              <a:t>Summary</a:t>
            </a:r>
          </a:p>
          <a:p>
            <a:pPr marL="342900" indent="-342900" algn="l">
              <a:buFont typeface="Arial" panose="020B0604020202020204" pitchFamily="34" charset="0"/>
              <a:buChar char="•"/>
            </a:pPr>
            <a:r>
              <a:rPr lang="en-GB" sz="2400" dirty="0">
                <a:solidFill>
                  <a:schemeClr val="tx1"/>
                </a:solidFill>
              </a:rPr>
              <a:t>History of the Olympic Games</a:t>
            </a:r>
          </a:p>
          <a:p>
            <a:pPr marL="342900" indent="-342900" algn="l">
              <a:buFont typeface="Arial" panose="020B0604020202020204" pitchFamily="34" charset="0"/>
              <a:buChar char="•"/>
            </a:pPr>
            <a:r>
              <a:rPr lang="en-GB" sz="2400" dirty="0">
                <a:solidFill>
                  <a:schemeClr val="tx1"/>
                </a:solidFill>
              </a:rPr>
              <a:t>Olympic Games Legacy</a:t>
            </a:r>
          </a:p>
          <a:p>
            <a:pPr marL="342900" indent="-342900" algn="l">
              <a:buFont typeface="Arial" panose="020B0604020202020204" pitchFamily="34" charset="0"/>
              <a:buChar char="•"/>
            </a:pPr>
            <a:r>
              <a:rPr lang="en-GB" sz="2400" dirty="0">
                <a:solidFill>
                  <a:schemeClr val="tx1"/>
                </a:solidFill>
              </a:rPr>
              <a:t>Festival Planning</a:t>
            </a:r>
          </a:p>
          <a:p>
            <a:pPr algn="l"/>
            <a:endParaRPr lang="en-GB" dirty="0"/>
          </a:p>
          <a:p>
            <a:endParaRPr lang="en-GB" sz="2400" dirty="0"/>
          </a:p>
          <a:p>
            <a:endParaRPr lang="en-GB" dirty="0"/>
          </a:p>
        </p:txBody>
      </p:sp>
    </p:spTree>
    <p:extLst>
      <p:ext uri="{BB962C8B-B14F-4D97-AF65-F5344CB8AC3E}">
        <p14:creationId xmlns:p14="http://schemas.microsoft.com/office/powerpoint/2010/main" val="28692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Summary</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2266949"/>
            <a:ext cx="5118100" cy="2933701"/>
          </a:xfrm>
          <a:prstGeom prst="rect">
            <a:avLst/>
          </a:prstGeom>
        </p:spPr>
        <p:txBody>
          <a:bodyPr vert="horz" lIns="91440" tIns="45720" rIns="91440" bIns="45720" rtlCol="0" anchor="ctr">
            <a:normAutofit fontScale="925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p>
          <a:p>
            <a:pPr marL="457200" indent="-457200" algn="l">
              <a:buFont typeface="Arial" panose="020B0604020202020204" pitchFamily="34" charset="0"/>
              <a:buChar char="•"/>
            </a:pPr>
            <a:r>
              <a:rPr lang="en-GB" sz="2800" dirty="0">
                <a:solidFill>
                  <a:schemeClr val="tx1"/>
                </a:solidFill>
              </a:rPr>
              <a:t>Write down three things that you have learnt about leadership.</a:t>
            </a:r>
          </a:p>
          <a:p>
            <a:pPr marL="457200" indent="-457200" algn="l">
              <a:buFont typeface="Arial" panose="020B0604020202020204" pitchFamily="34" charset="0"/>
              <a:buChar char="•"/>
            </a:pPr>
            <a:r>
              <a:rPr lang="en-GB" sz="2800" dirty="0">
                <a:solidFill>
                  <a:schemeClr val="tx1"/>
                </a:solidFill>
              </a:rPr>
              <a:t>What went well with the session that you delivered?</a:t>
            </a:r>
          </a:p>
          <a:p>
            <a:pPr marL="457200" indent="-457200" algn="l">
              <a:buFont typeface="Arial" panose="020B0604020202020204" pitchFamily="34" charset="0"/>
              <a:buChar char="•"/>
            </a:pPr>
            <a:r>
              <a:rPr lang="en-GB" sz="2800" dirty="0">
                <a:solidFill>
                  <a:schemeClr val="tx1"/>
                </a:solidFill>
              </a:rPr>
              <a:t>What could you do to make it better?</a:t>
            </a:r>
          </a:p>
          <a:p>
            <a:endParaRPr lang="en-GB" sz="2400" dirty="0"/>
          </a:p>
          <a:p>
            <a:endParaRPr lang="en-GB" dirty="0"/>
          </a:p>
        </p:txBody>
      </p:sp>
      <p:pic>
        <p:nvPicPr>
          <p:cNvPr id="4" name="Picture 3" descr="A group of people standing in front of a green wall&#10;&#10;Description automatically generated with low confidence">
            <a:extLst>
              <a:ext uri="{FF2B5EF4-FFF2-40B4-BE49-F238E27FC236}">
                <a16:creationId xmlns:a16="http://schemas.microsoft.com/office/drawing/2014/main" id="{ACC2D9FA-FD22-441D-B989-C53F144C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700" y="1212850"/>
            <a:ext cx="4432300" cy="4432300"/>
          </a:xfrm>
          <a:prstGeom prst="rect">
            <a:avLst/>
          </a:prstGeom>
        </p:spPr>
      </p:pic>
    </p:spTree>
    <p:extLst>
      <p:ext uri="{BB962C8B-B14F-4D97-AF65-F5344CB8AC3E}">
        <p14:creationId xmlns:p14="http://schemas.microsoft.com/office/powerpoint/2010/main" val="30343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Olympic Games – a brief history</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2266949"/>
            <a:ext cx="11480800" cy="29337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Discuss in pairs or small groups what you know/understand/remember about the Olympic Games?</a:t>
            </a:r>
          </a:p>
          <a:p>
            <a:pPr algn="l"/>
            <a:endParaRPr lang="en-GB" sz="2800" dirty="0">
              <a:solidFill>
                <a:schemeClr val="tx1"/>
              </a:solidFill>
            </a:endParaRPr>
          </a:p>
          <a:p>
            <a:pPr algn="l"/>
            <a:r>
              <a:rPr lang="en-GB" sz="2800" dirty="0">
                <a:solidFill>
                  <a:schemeClr val="tx1"/>
                </a:solidFill>
              </a:rPr>
              <a:t>Why do you think it is an important event?</a:t>
            </a:r>
          </a:p>
          <a:p>
            <a:pPr algn="l"/>
            <a:endParaRPr lang="en-GB" sz="2800" dirty="0">
              <a:solidFill>
                <a:schemeClr val="tx1"/>
              </a:solidFill>
            </a:endParaRPr>
          </a:p>
          <a:p>
            <a:pPr algn="l"/>
            <a:r>
              <a:rPr lang="en-GB" sz="2800" dirty="0">
                <a:solidFill>
                  <a:schemeClr val="tx1"/>
                </a:solidFill>
              </a:rPr>
              <a:t>Where are the Olympic Games taking place this year?</a:t>
            </a:r>
          </a:p>
          <a:p>
            <a:endParaRPr lang="en-GB" sz="2400" dirty="0"/>
          </a:p>
          <a:p>
            <a:endParaRPr lang="en-GB" dirty="0"/>
          </a:p>
        </p:txBody>
      </p:sp>
    </p:spTree>
    <p:extLst>
      <p:ext uri="{BB962C8B-B14F-4D97-AF65-F5344CB8AC3E}">
        <p14:creationId xmlns:p14="http://schemas.microsoft.com/office/powerpoint/2010/main" val="536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Olympic Games - a brief history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612899"/>
            <a:ext cx="11480800" cy="358775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p>
          <a:p>
            <a:endParaRPr lang="en-GB" dirty="0"/>
          </a:p>
        </p:txBody>
      </p:sp>
      <p:sp>
        <p:nvSpPr>
          <p:cNvPr id="3" name="TextBox 2">
            <a:extLst>
              <a:ext uri="{FF2B5EF4-FFF2-40B4-BE49-F238E27FC236}">
                <a16:creationId xmlns:a16="http://schemas.microsoft.com/office/drawing/2014/main" id="{8EDD9A8A-E771-0FED-8361-24244F8F2386}"/>
              </a:ext>
            </a:extLst>
          </p:cNvPr>
          <p:cNvSpPr txBox="1"/>
          <p:nvPr/>
        </p:nvSpPr>
        <p:spPr>
          <a:xfrm>
            <a:off x="355600" y="1469811"/>
            <a:ext cx="10520680" cy="4770537"/>
          </a:xfrm>
          <a:prstGeom prst="rect">
            <a:avLst/>
          </a:prstGeom>
          <a:noFill/>
        </p:spPr>
        <p:txBody>
          <a:bodyPr wrap="square">
            <a:spAutoFit/>
          </a:bodyPr>
          <a:lstStyle/>
          <a:p>
            <a:pPr algn="l"/>
            <a:r>
              <a:rPr lang="en-GB" sz="2200" i="0" dirty="0">
                <a:solidFill>
                  <a:srgbClr val="181818"/>
                </a:solidFill>
                <a:effectLst/>
                <a:latin typeface="Calibri (Headings)"/>
              </a:rPr>
              <a:t>The first modern Olympics were held in Athens, Greece, in </a:t>
            </a:r>
            <a:r>
              <a:rPr lang="en-GB" sz="2200" b="1" i="0" dirty="0">
                <a:solidFill>
                  <a:srgbClr val="181818"/>
                </a:solidFill>
                <a:effectLst/>
                <a:latin typeface="Calibri (Headings)"/>
              </a:rPr>
              <a:t>1896</a:t>
            </a:r>
            <a:r>
              <a:rPr lang="en-GB" sz="2200" i="0" dirty="0">
                <a:solidFill>
                  <a:srgbClr val="181818"/>
                </a:solidFill>
                <a:effectLst/>
                <a:latin typeface="Calibri (Headings)"/>
              </a:rPr>
              <a:t>. In the opening ceremony, King Georgios I and a crowd of </a:t>
            </a:r>
            <a:r>
              <a:rPr lang="en-GB" sz="2200" b="1" i="0" dirty="0">
                <a:solidFill>
                  <a:srgbClr val="181818"/>
                </a:solidFill>
                <a:effectLst/>
                <a:latin typeface="Calibri (Headings)"/>
              </a:rPr>
              <a:t>60,000</a:t>
            </a:r>
            <a:r>
              <a:rPr lang="en-GB" sz="2200" i="0" dirty="0">
                <a:solidFill>
                  <a:srgbClr val="181818"/>
                </a:solidFill>
                <a:effectLst/>
                <a:latin typeface="Calibri (Headings)"/>
              </a:rPr>
              <a:t> spectators welcomed </a:t>
            </a:r>
            <a:r>
              <a:rPr lang="en-GB" sz="2200" b="1" i="0" dirty="0">
                <a:solidFill>
                  <a:srgbClr val="181818"/>
                </a:solidFill>
                <a:effectLst/>
                <a:latin typeface="Calibri (Headings)"/>
              </a:rPr>
              <a:t>280</a:t>
            </a:r>
            <a:r>
              <a:rPr lang="en-GB" sz="2200" i="0" dirty="0">
                <a:solidFill>
                  <a:srgbClr val="181818"/>
                </a:solidFill>
                <a:effectLst/>
                <a:latin typeface="Calibri (Headings)"/>
              </a:rPr>
              <a:t> participants from</a:t>
            </a:r>
            <a:r>
              <a:rPr lang="en-GB" sz="2200" b="1" i="0" dirty="0">
                <a:solidFill>
                  <a:srgbClr val="181818"/>
                </a:solidFill>
                <a:effectLst/>
                <a:latin typeface="Calibri (Headings)"/>
              </a:rPr>
              <a:t> 12 </a:t>
            </a:r>
            <a:r>
              <a:rPr lang="en-GB" sz="2200" i="0" dirty="0">
                <a:solidFill>
                  <a:srgbClr val="181818"/>
                </a:solidFill>
                <a:effectLst/>
                <a:latin typeface="Calibri (Headings)"/>
              </a:rPr>
              <a:t>nations (all male), who would compete in </a:t>
            </a:r>
            <a:r>
              <a:rPr lang="en-GB" sz="2200" b="1" i="0" dirty="0">
                <a:solidFill>
                  <a:srgbClr val="181818"/>
                </a:solidFill>
                <a:effectLst/>
                <a:latin typeface="Calibri (Headings)"/>
              </a:rPr>
              <a:t>43</a:t>
            </a:r>
            <a:r>
              <a:rPr lang="en-GB" sz="2200" i="0" dirty="0">
                <a:solidFill>
                  <a:srgbClr val="181818"/>
                </a:solidFill>
                <a:effectLst/>
                <a:latin typeface="Calibri (Headings)"/>
              </a:rPr>
              <a:t> events, including track and field, gymnastics, swimming, wrestling, cycling, tennis, weightlifting, shooting and fencing. All subsequent Olympiads have been numbered even when no Games take place (as in 1916, during World War I, and in 1940 and 1944, during World War II). </a:t>
            </a:r>
          </a:p>
          <a:p>
            <a:pPr algn="l"/>
            <a:endParaRPr lang="en-GB" sz="2200" dirty="0">
              <a:solidFill>
                <a:srgbClr val="181818"/>
              </a:solidFill>
              <a:latin typeface="Calibri (Headings)"/>
            </a:endParaRPr>
          </a:p>
          <a:p>
            <a:pPr algn="l"/>
            <a:r>
              <a:rPr lang="en-GB" sz="2200" i="0" dirty="0">
                <a:solidFill>
                  <a:srgbClr val="181818"/>
                </a:solidFill>
                <a:effectLst/>
                <a:latin typeface="Calibri (Headings)"/>
              </a:rPr>
              <a:t>The official symbol of the modern Games is five interlocking </a:t>
            </a:r>
            <a:r>
              <a:rPr lang="en-GB" sz="2200" i="0" dirty="0" err="1">
                <a:solidFill>
                  <a:srgbClr val="181818"/>
                </a:solidFill>
                <a:effectLst/>
                <a:latin typeface="Calibri (Headings)"/>
              </a:rPr>
              <a:t>colored</a:t>
            </a:r>
            <a:r>
              <a:rPr lang="en-GB" sz="2200" i="0" dirty="0">
                <a:solidFill>
                  <a:srgbClr val="181818"/>
                </a:solidFill>
                <a:effectLst/>
                <a:latin typeface="Calibri (Headings)"/>
              </a:rPr>
              <a:t> rings, representing the continents of North and South America, Asia, Africa, Europe and Australia. The Olympic flag, featuring this symbol on a white background, flew for the first time at the Antwerp Games in 1920.</a:t>
            </a:r>
          </a:p>
          <a:p>
            <a:pPr algn="l"/>
            <a:endParaRPr lang="en-GB" sz="2200" dirty="0">
              <a:solidFill>
                <a:srgbClr val="181818"/>
              </a:solidFill>
              <a:latin typeface="Calibri (Headings)"/>
            </a:endParaRPr>
          </a:p>
          <a:p>
            <a:pPr algn="l"/>
            <a:r>
              <a:rPr lang="en-GB" sz="2200" i="0" dirty="0">
                <a:solidFill>
                  <a:srgbClr val="181818"/>
                </a:solidFill>
                <a:effectLst/>
                <a:latin typeface="Calibri (Headings)"/>
              </a:rPr>
              <a:t>The Olympic Games is built upon the three values of </a:t>
            </a:r>
            <a:r>
              <a:rPr lang="en-GB" sz="2200" i="1" dirty="0">
                <a:solidFill>
                  <a:srgbClr val="181818"/>
                </a:solidFill>
                <a:effectLst/>
                <a:latin typeface="Calibri (Headings)"/>
              </a:rPr>
              <a:t>excellence, friendship </a:t>
            </a:r>
            <a:r>
              <a:rPr lang="en-GB" sz="2200" i="0" dirty="0">
                <a:solidFill>
                  <a:srgbClr val="181818"/>
                </a:solidFill>
                <a:effectLst/>
                <a:latin typeface="Calibri (Headings)"/>
              </a:rPr>
              <a:t>and </a:t>
            </a:r>
            <a:r>
              <a:rPr lang="en-GB" sz="2200" i="1" dirty="0">
                <a:solidFill>
                  <a:srgbClr val="181818"/>
                </a:solidFill>
                <a:effectLst/>
                <a:latin typeface="Calibri (Headings)"/>
              </a:rPr>
              <a:t>respect.</a:t>
            </a:r>
          </a:p>
          <a:p>
            <a:pPr algn="l"/>
            <a:endParaRPr lang="en-GB" b="0" i="0" dirty="0">
              <a:solidFill>
                <a:srgbClr val="181818"/>
              </a:solidFill>
              <a:effectLst/>
              <a:latin typeface="Open Sans" panose="020B0606030504020204" pitchFamily="34" charset="0"/>
            </a:endParaRPr>
          </a:p>
        </p:txBody>
      </p:sp>
    </p:spTree>
    <p:extLst>
      <p:ext uri="{BB962C8B-B14F-4D97-AF65-F5344CB8AC3E}">
        <p14:creationId xmlns:p14="http://schemas.microsoft.com/office/powerpoint/2010/main" val="124800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Olympic Games - a brief history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485899"/>
            <a:ext cx="59055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p>
          <a:p>
            <a:endParaRPr lang="en-GB" dirty="0"/>
          </a:p>
        </p:txBody>
      </p:sp>
      <p:pic>
        <p:nvPicPr>
          <p:cNvPr id="3" name="Picture 2" descr="A picture containing timeline&#10;&#10;Description automatically generated">
            <a:extLst>
              <a:ext uri="{FF2B5EF4-FFF2-40B4-BE49-F238E27FC236}">
                <a16:creationId xmlns:a16="http://schemas.microsoft.com/office/drawing/2014/main" id="{0A01224D-CB49-402F-8A2B-AEC9597E9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1165339"/>
            <a:ext cx="4663961" cy="4663961"/>
          </a:xfrm>
          <a:prstGeom prst="rect">
            <a:avLst/>
          </a:prstGeom>
        </p:spPr>
      </p:pic>
      <p:sp>
        <p:nvSpPr>
          <p:cNvPr id="4" name="TextBox 3">
            <a:extLst>
              <a:ext uri="{FF2B5EF4-FFF2-40B4-BE49-F238E27FC236}">
                <a16:creationId xmlns:a16="http://schemas.microsoft.com/office/drawing/2014/main" id="{51767D02-D48F-7849-38D4-A1CF08D311CB}"/>
              </a:ext>
            </a:extLst>
          </p:cNvPr>
          <p:cNvSpPr txBox="1"/>
          <p:nvPr/>
        </p:nvSpPr>
        <p:spPr>
          <a:xfrm>
            <a:off x="355600" y="1720840"/>
            <a:ext cx="6096000" cy="4832092"/>
          </a:xfrm>
          <a:prstGeom prst="rect">
            <a:avLst/>
          </a:prstGeom>
          <a:noFill/>
        </p:spPr>
        <p:txBody>
          <a:bodyPr wrap="square">
            <a:spAutoFit/>
          </a:bodyPr>
          <a:lstStyle/>
          <a:p>
            <a:pPr algn="l"/>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The Olympics truly took off as an international sporting event after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1924</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when the VIII Games were held in Paris. Some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3,000</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athletes (with more than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100</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women among them) from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44</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nations competed that year, and for the first time the Games featured a closing ceremony. </a:t>
            </a:r>
          </a:p>
          <a:p>
            <a:pPr algn="l"/>
            <a:endParaRPr lang="en-GB" sz="2200" dirty="0">
              <a:solidFill>
                <a:srgbClr val="181818"/>
              </a:solidFill>
              <a:latin typeface="Calibri" panose="020F0502020204030204" pitchFamily="34" charset="0"/>
              <a:ea typeface="Calibri" panose="020F0502020204030204" pitchFamily="34" charset="0"/>
              <a:cs typeface="Calibri" panose="020F0502020204030204" pitchFamily="34" charset="0"/>
            </a:endParaRPr>
          </a:p>
          <a:p>
            <a:pPr algn="l"/>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Eighty years later, when the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2004</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Summer Olympics returned to Athens for the first time in more than a century, nearly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11,000</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athletes from a record </a:t>
            </a:r>
            <a:r>
              <a:rPr lang="en-GB" sz="2200" b="1"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201</a:t>
            </a:r>
            <a:r>
              <a:rPr lang="en-GB" sz="2200" b="0" i="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countries competed. In a gesture that joined both ancient and modern Olympic traditions, the shotput competition that year was held at the site of the classical Games in Olympia.</a:t>
            </a:r>
          </a:p>
        </p:txBody>
      </p:sp>
    </p:spTree>
    <p:extLst>
      <p:ext uri="{BB962C8B-B14F-4D97-AF65-F5344CB8AC3E}">
        <p14:creationId xmlns:p14="http://schemas.microsoft.com/office/powerpoint/2010/main" val="42288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Paris 2024 Olympic Games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485899"/>
            <a:ext cx="5905500" cy="5245101"/>
          </a:xfrm>
          <a:prstGeom prst="rect">
            <a:avLst/>
          </a:prstGeom>
        </p:spPr>
        <p:txBody>
          <a:bodyPr vert="horz" lIns="91440" tIns="45720" rIns="91440" bIns="45720" rtlCol="0" anchor="t">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The Paris 2024 Olympic Games will be the XXXIII Olympiad. There will be </a:t>
            </a:r>
            <a:r>
              <a:rPr lang="en-GB" sz="2800" b="1" dirty="0">
                <a:solidFill>
                  <a:schemeClr val="tx1"/>
                </a:solidFill>
              </a:rPr>
              <a:t>19</a:t>
            </a:r>
            <a:r>
              <a:rPr lang="en-GB" sz="2800" dirty="0">
                <a:solidFill>
                  <a:schemeClr val="tx1"/>
                </a:solidFill>
              </a:rPr>
              <a:t> days of competition with </a:t>
            </a:r>
            <a:r>
              <a:rPr lang="en-GB" sz="2800" b="1" dirty="0">
                <a:solidFill>
                  <a:schemeClr val="tx1"/>
                </a:solidFill>
              </a:rPr>
              <a:t>329</a:t>
            </a:r>
            <a:r>
              <a:rPr lang="en-GB" sz="2800" dirty="0">
                <a:solidFill>
                  <a:schemeClr val="tx1"/>
                </a:solidFill>
              </a:rPr>
              <a:t> events, </a:t>
            </a:r>
            <a:r>
              <a:rPr lang="en-GB" sz="2800" b="1" dirty="0">
                <a:solidFill>
                  <a:schemeClr val="tx1"/>
                </a:solidFill>
              </a:rPr>
              <a:t>206</a:t>
            </a:r>
            <a:r>
              <a:rPr lang="en-GB" sz="2800" dirty="0">
                <a:solidFill>
                  <a:schemeClr val="tx1"/>
                </a:solidFill>
              </a:rPr>
              <a:t> nations, </a:t>
            </a:r>
            <a:r>
              <a:rPr lang="en-GB" sz="2800" b="1" dirty="0">
                <a:solidFill>
                  <a:schemeClr val="tx1"/>
                </a:solidFill>
              </a:rPr>
              <a:t>41</a:t>
            </a:r>
            <a:r>
              <a:rPr lang="en-GB" sz="2800" dirty="0">
                <a:solidFill>
                  <a:schemeClr val="tx1"/>
                </a:solidFill>
              </a:rPr>
              <a:t> sports and </a:t>
            </a:r>
            <a:r>
              <a:rPr lang="en-GB" sz="2800" b="1" dirty="0">
                <a:solidFill>
                  <a:schemeClr val="tx1"/>
                </a:solidFill>
              </a:rPr>
              <a:t>10500</a:t>
            </a:r>
            <a:r>
              <a:rPr lang="en-GB" sz="2800" dirty="0">
                <a:solidFill>
                  <a:schemeClr val="tx1"/>
                </a:solidFill>
              </a:rPr>
              <a:t> athletes.</a:t>
            </a:r>
          </a:p>
          <a:p>
            <a:pPr algn="l"/>
            <a:endParaRPr lang="en-GB" sz="2800" dirty="0">
              <a:solidFill>
                <a:schemeClr val="tx1"/>
              </a:solidFill>
            </a:endParaRPr>
          </a:p>
          <a:p>
            <a:pPr algn="l"/>
            <a:r>
              <a:rPr lang="en-GB" sz="2800" dirty="0">
                <a:solidFill>
                  <a:schemeClr val="tx1"/>
                </a:solidFill>
              </a:rPr>
              <a:t>There will be 4 additional sports – breakdancing, sport climbing, skateboarding and surfing.</a:t>
            </a:r>
          </a:p>
          <a:p>
            <a:pPr algn="l"/>
            <a:endParaRPr lang="en-GB" sz="2800" dirty="0">
              <a:solidFill>
                <a:schemeClr val="tx1"/>
              </a:solidFill>
            </a:endParaRPr>
          </a:p>
          <a:p>
            <a:pPr algn="l"/>
            <a:r>
              <a:rPr lang="en-GB" sz="2800" dirty="0">
                <a:solidFill>
                  <a:schemeClr val="tx1"/>
                </a:solidFill>
              </a:rPr>
              <a:t>GB’s 15-year-old Sky Brown is looking to compete in both the skateboarding and the surfing which would make her the first athlete to compete in two events at the same Olympics in more than a century. </a:t>
            </a:r>
          </a:p>
          <a:p>
            <a:endParaRPr lang="en-GB" sz="2400" dirty="0"/>
          </a:p>
          <a:p>
            <a:endParaRPr lang="en-GB" dirty="0"/>
          </a:p>
        </p:txBody>
      </p:sp>
      <p:pic>
        <p:nvPicPr>
          <p:cNvPr id="1026" name="Picture 2" descr="New Paris 2024 Olympic Games logo revealed">
            <a:extLst>
              <a:ext uri="{FF2B5EF4-FFF2-40B4-BE49-F238E27FC236}">
                <a16:creationId xmlns:a16="http://schemas.microsoft.com/office/drawing/2014/main" id="{BC1DBC98-0692-07B8-7C9E-FC017B0F3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080" y="995680"/>
            <a:ext cx="4409440" cy="337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2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Olympic Games Legacy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995247"/>
            <a:ext cx="110998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Discuss in pairs or small groups:</a:t>
            </a:r>
          </a:p>
          <a:p>
            <a:pPr algn="l"/>
            <a:endParaRPr lang="en-GB" sz="2800" dirty="0">
              <a:solidFill>
                <a:schemeClr val="tx1"/>
              </a:solidFill>
            </a:endParaRPr>
          </a:p>
          <a:p>
            <a:pPr algn="l"/>
            <a:r>
              <a:rPr lang="en-GB" sz="2800" dirty="0">
                <a:solidFill>
                  <a:schemeClr val="tx1"/>
                </a:solidFill>
              </a:rPr>
              <a:t>Which sports do you associate with the Olympic Games?</a:t>
            </a:r>
          </a:p>
          <a:p>
            <a:pPr algn="l"/>
            <a:endParaRPr lang="en-GB" sz="2800" dirty="0">
              <a:solidFill>
                <a:schemeClr val="tx1"/>
              </a:solidFill>
            </a:endParaRPr>
          </a:p>
          <a:p>
            <a:pPr algn="l"/>
            <a:r>
              <a:rPr lang="en-GB" sz="2800" dirty="0">
                <a:solidFill>
                  <a:schemeClr val="tx1"/>
                </a:solidFill>
              </a:rPr>
              <a:t>How could we use the inspiration of the Olympic Games to motivate young people to become more active?</a:t>
            </a:r>
          </a:p>
          <a:p>
            <a:pPr algn="l"/>
            <a:endParaRPr lang="en-GB" sz="2800" dirty="0">
              <a:solidFill>
                <a:schemeClr val="tx1"/>
              </a:solidFill>
            </a:endParaRPr>
          </a:p>
          <a:p>
            <a:pPr algn="l"/>
            <a:r>
              <a:rPr lang="en-GB" sz="2800" dirty="0">
                <a:solidFill>
                  <a:schemeClr val="tx1"/>
                </a:solidFill>
              </a:rPr>
              <a:t>What do the Olympic Games mean to you?</a:t>
            </a:r>
          </a:p>
          <a:p>
            <a:endParaRPr lang="en-GB" sz="2400" dirty="0"/>
          </a:p>
          <a:p>
            <a:endParaRPr lang="en-GB" dirty="0"/>
          </a:p>
        </p:txBody>
      </p:sp>
    </p:spTree>
    <p:extLst>
      <p:ext uri="{BB962C8B-B14F-4D97-AF65-F5344CB8AC3E}">
        <p14:creationId xmlns:p14="http://schemas.microsoft.com/office/powerpoint/2010/main" val="60119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tx2"/>
                </a:solidFill>
                <a:latin typeface="+mj-lt"/>
              </a:rPr>
              <a:t>Your Challenge!</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198280"/>
            <a:ext cx="11099800" cy="171517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We would like you to plan, organise and deliver a Fun and Active Festival for either:</a:t>
            </a:r>
          </a:p>
          <a:p>
            <a:endParaRPr lang="en-GB" sz="2400" dirty="0"/>
          </a:p>
          <a:p>
            <a:endParaRPr lang="en-GB" dirty="0"/>
          </a:p>
        </p:txBody>
      </p:sp>
      <p:sp>
        <p:nvSpPr>
          <p:cNvPr id="8" name="TextBox 7">
            <a:extLst>
              <a:ext uri="{FF2B5EF4-FFF2-40B4-BE49-F238E27FC236}">
                <a16:creationId xmlns:a16="http://schemas.microsoft.com/office/drawing/2014/main" id="{D7392E27-4E4B-4FEB-A495-796837F3A1BC}"/>
              </a:ext>
            </a:extLst>
          </p:cNvPr>
          <p:cNvSpPr txBox="1"/>
          <p:nvPr/>
        </p:nvSpPr>
        <p:spPr>
          <a:xfrm>
            <a:off x="355600" y="4473775"/>
            <a:ext cx="10464800" cy="830997"/>
          </a:xfrm>
          <a:prstGeom prst="rect">
            <a:avLst/>
          </a:prstGeom>
          <a:noFill/>
        </p:spPr>
        <p:txBody>
          <a:bodyPr wrap="square">
            <a:spAutoFit/>
          </a:bodyPr>
          <a:lstStyle/>
          <a:p>
            <a:pPr algn="l"/>
            <a:r>
              <a:rPr lang="en-GB" sz="2400" dirty="0">
                <a:solidFill>
                  <a:schemeClr val="tx1"/>
                </a:solidFill>
              </a:rPr>
              <a:t>The festival should bring together all of the skills you have covered in the course and MUST be themed around the </a:t>
            </a:r>
            <a:r>
              <a:rPr lang="en-GB" sz="2400" dirty="0"/>
              <a:t>Paris 2024 Olympic </a:t>
            </a:r>
            <a:r>
              <a:rPr lang="en-GB" sz="2400" dirty="0">
                <a:solidFill>
                  <a:schemeClr val="tx1"/>
                </a:solidFill>
              </a:rPr>
              <a:t>Games.</a:t>
            </a:r>
          </a:p>
        </p:txBody>
      </p:sp>
      <p:sp>
        <p:nvSpPr>
          <p:cNvPr id="3" name="Rectangle 2">
            <a:extLst>
              <a:ext uri="{FF2B5EF4-FFF2-40B4-BE49-F238E27FC236}">
                <a16:creationId xmlns:a16="http://schemas.microsoft.com/office/drawing/2014/main" id="{C103B382-CC3E-4B9C-A47D-B2D7B3BB348D}"/>
              </a:ext>
            </a:extLst>
          </p:cNvPr>
          <p:cNvSpPr/>
          <p:nvPr/>
        </p:nvSpPr>
        <p:spPr>
          <a:xfrm>
            <a:off x="6286500" y="2225843"/>
            <a:ext cx="4140200" cy="1937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C62ED75A-1F25-4108-B0B5-0269F5AB29F1}"/>
              </a:ext>
            </a:extLst>
          </p:cNvPr>
          <p:cNvSpPr txBox="1">
            <a:spLocks/>
          </p:cNvSpPr>
          <p:nvPr/>
        </p:nvSpPr>
        <p:spPr>
          <a:xfrm>
            <a:off x="6629400" y="2391425"/>
            <a:ext cx="3657600" cy="240478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rgbClr val="FFFFFF"/>
                </a:solidFill>
              </a:rPr>
              <a:t>Children in your local area if you are part of a local SSP Academy</a:t>
            </a:r>
          </a:p>
          <a:p>
            <a:pPr algn="l"/>
            <a:endParaRPr lang="en-GB" sz="2800" dirty="0">
              <a:solidFill>
                <a:schemeClr val="tx1"/>
              </a:solidFill>
            </a:endParaRPr>
          </a:p>
          <a:p>
            <a:endParaRPr lang="en-GB" sz="2400" dirty="0"/>
          </a:p>
          <a:p>
            <a:endParaRPr lang="en-GB" dirty="0"/>
          </a:p>
        </p:txBody>
      </p:sp>
      <p:sp>
        <p:nvSpPr>
          <p:cNvPr id="11" name="Rectangle 10">
            <a:extLst>
              <a:ext uri="{FF2B5EF4-FFF2-40B4-BE49-F238E27FC236}">
                <a16:creationId xmlns:a16="http://schemas.microsoft.com/office/drawing/2014/main" id="{2C8B9236-E533-44E0-8A05-C96A1C0C4E7B}"/>
              </a:ext>
            </a:extLst>
          </p:cNvPr>
          <p:cNvSpPr/>
          <p:nvPr/>
        </p:nvSpPr>
        <p:spPr>
          <a:xfrm>
            <a:off x="355600" y="2225842"/>
            <a:ext cx="4140200" cy="1937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B92E1F86-4A2B-4FF4-A893-FC9744C1B66F}"/>
              </a:ext>
            </a:extLst>
          </p:cNvPr>
          <p:cNvSpPr txBox="1">
            <a:spLocks/>
          </p:cNvSpPr>
          <p:nvPr/>
        </p:nvSpPr>
        <p:spPr>
          <a:xfrm>
            <a:off x="787400" y="2391425"/>
            <a:ext cx="3276600" cy="19379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rgbClr val="FFFFFF"/>
                </a:solidFill>
              </a:rPr>
              <a:t>Younger students at your school </a:t>
            </a:r>
          </a:p>
          <a:p>
            <a:pPr algn="l"/>
            <a:r>
              <a:rPr lang="en-GB" sz="2800" dirty="0">
                <a:solidFill>
                  <a:schemeClr val="tx1"/>
                </a:solidFill>
              </a:rPr>
              <a:t>     </a:t>
            </a:r>
          </a:p>
          <a:p>
            <a:endParaRPr lang="en-GB" sz="2400" dirty="0"/>
          </a:p>
          <a:p>
            <a:endParaRPr lang="en-GB" dirty="0"/>
          </a:p>
        </p:txBody>
      </p:sp>
    </p:spTree>
    <p:extLst>
      <p:ext uri="{BB962C8B-B14F-4D97-AF65-F5344CB8AC3E}">
        <p14:creationId xmlns:p14="http://schemas.microsoft.com/office/powerpoint/2010/main" val="101150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995247"/>
            <a:ext cx="110998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What will you need to consider in the planning of your festival? Please cover this topic in detail.</a:t>
            </a:r>
          </a:p>
          <a:p>
            <a:pPr algn="l"/>
            <a:endParaRPr lang="en-GB" sz="2800" dirty="0">
              <a:solidFill>
                <a:schemeClr val="tx1"/>
              </a:solidFill>
            </a:endParaRPr>
          </a:p>
          <a:p>
            <a:pPr algn="l"/>
            <a:r>
              <a:rPr lang="en-GB" sz="2800" dirty="0">
                <a:solidFill>
                  <a:schemeClr val="tx2"/>
                </a:solidFill>
              </a:rPr>
              <a:t>How will you embed the Olympic Games Legacy as a theme throughout the festival?</a:t>
            </a:r>
          </a:p>
          <a:p>
            <a:pPr algn="l"/>
            <a:endParaRPr lang="en-GB" sz="2800" dirty="0">
              <a:solidFill>
                <a:schemeClr val="accent2"/>
              </a:solidFill>
            </a:endParaRPr>
          </a:p>
          <a:p>
            <a:pPr algn="l"/>
            <a:r>
              <a:rPr lang="en-GB" sz="2800" dirty="0">
                <a:solidFill>
                  <a:schemeClr val="accent2"/>
                </a:solidFill>
              </a:rPr>
              <a:t>What are your aims for the festival? What would you like the young people to gain by attending?</a:t>
            </a:r>
          </a:p>
          <a:p>
            <a:endParaRPr lang="en-GB" sz="2400" dirty="0"/>
          </a:p>
          <a:p>
            <a:endParaRPr lang="en-GB" dirty="0"/>
          </a:p>
        </p:txBody>
      </p:sp>
    </p:spTree>
    <p:extLst>
      <p:ext uri="{BB962C8B-B14F-4D97-AF65-F5344CB8AC3E}">
        <p14:creationId xmlns:p14="http://schemas.microsoft.com/office/powerpoint/2010/main" val="206599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301749"/>
            <a:ext cx="11099800" cy="5245101"/>
          </a:xfrm>
          <a:prstGeom prst="rect">
            <a:avLst/>
          </a:prstGeom>
        </p:spPr>
        <p:txBody>
          <a:bodyPr vert="horz" lIns="91440" tIns="45720" rIns="91440" bIns="45720" rtlCol="0" anchor="t">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Possible things to consider:</a:t>
            </a:r>
          </a:p>
          <a:p>
            <a:pPr marL="457200" indent="-457200" algn="l">
              <a:buFont typeface="Arial" panose="020B0604020202020204" pitchFamily="34" charset="0"/>
              <a:buChar char="•"/>
            </a:pPr>
            <a:r>
              <a:rPr lang="en-GB" sz="2800" dirty="0">
                <a:solidFill>
                  <a:schemeClr val="tx1"/>
                </a:solidFill>
              </a:rPr>
              <a:t>Date, time , location and duration</a:t>
            </a:r>
          </a:p>
          <a:p>
            <a:pPr marL="457200" indent="-457200" algn="l">
              <a:buFont typeface="Arial" panose="020B0604020202020204" pitchFamily="34" charset="0"/>
              <a:buChar char="•"/>
            </a:pPr>
            <a:r>
              <a:rPr lang="en-GB" sz="2800" dirty="0">
                <a:solidFill>
                  <a:schemeClr val="tx1"/>
                </a:solidFill>
              </a:rPr>
              <a:t>Key people to liaise with </a:t>
            </a:r>
          </a:p>
          <a:p>
            <a:pPr marL="457200" indent="-457200" algn="l">
              <a:buFont typeface="Arial" panose="020B0604020202020204" pitchFamily="34" charset="0"/>
              <a:buChar char="•"/>
            </a:pPr>
            <a:r>
              <a:rPr lang="en-GB" sz="2800" dirty="0">
                <a:solidFill>
                  <a:schemeClr val="tx1"/>
                </a:solidFill>
              </a:rPr>
              <a:t>Roles and responsibilities – who will do what ?</a:t>
            </a:r>
          </a:p>
          <a:p>
            <a:pPr marL="457200" indent="-457200" algn="l">
              <a:buFont typeface="Arial" panose="020B0604020202020204" pitchFamily="34" charset="0"/>
              <a:buChar char="•"/>
            </a:pPr>
            <a:r>
              <a:rPr lang="en-GB" sz="2800" dirty="0">
                <a:solidFill>
                  <a:schemeClr val="tx1"/>
                </a:solidFill>
              </a:rPr>
              <a:t>Space and equipment required</a:t>
            </a:r>
          </a:p>
          <a:p>
            <a:pPr marL="457200" indent="-457200" algn="l">
              <a:buFont typeface="Arial" panose="020B0604020202020204" pitchFamily="34" charset="0"/>
              <a:buChar char="•"/>
            </a:pPr>
            <a:r>
              <a:rPr lang="en-GB" sz="2800" dirty="0">
                <a:solidFill>
                  <a:schemeClr val="tx1"/>
                </a:solidFill>
              </a:rPr>
              <a:t>Ages of the participant and how many can you accommodate</a:t>
            </a:r>
          </a:p>
          <a:p>
            <a:pPr marL="457200" indent="-457200" algn="l">
              <a:buFont typeface="Arial" panose="020B0604020202020204" pitchFamily="34" charset="0"/>
              <a:buChar char="•"/>
            </a:pPr>
            <a:r>
              <a:rPr lang="en-GB" sz="2800" dirty="0">
                <a:solidFill>
                  <a:schemeClr val="tx1"/>
                </a:solidFill>
              </a:rPr>
              <a:t>Health and safety considerations</a:t>
            </a:r>
          </a:p>
          <a:p>
            <a:pPr marL="457200" indent="-457200" algn="l">
              <a:buFont typeface="Arial" panose="020B0604020202020204" pitchFamily="34" charset="0"/>
              <a:buChar char="•"/>
            </a:pPr>
            <a:r>
              <a:rPr lang="en-GB" sz="2800" dirty="0">
                <a:solidFill>
                  <a:schemeClr val="tx1"/>
                </a:solidFill>
              </a:rPr>
              <a:t>Content – what activities? How will you theme it around the Olympic Games?</a:t>
            </a:r>
          </a:p>
          <a:p>
            <a:endParaRPr lang="en-GB" sz="2400" dirty="0"/>
          </a:p>
          <a:p>
            <a:endParaRPr lang="en-GB" dirty="0"/>
          </a:p>
        </p:txBody>
      </p:sp>
    </p:spTree>
    <p:extLst>
      <p:ext uri="{BB962C8B-B14F-4D97-AF65-F5344CB8AC3E}">
        <p14:creationId xmlns:p14="http://schemas.microsoft.com/office/powerpoint/2010/main" val="1476348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5473700" y="1198448"/>
            <a:ext cx="6159500" cy="462415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Plan the Festival as a group </a:t>
            </a:r>
          </a:p>
          <a:p>
            <a:pPr algn="l"/>
            <a:endParaRPr lang="en-GB" sz="2400" dirty="0">
              <a:solidFill>
                <a:schemeClr val="tx1"/>
              </a:solidFill>
            </a:endParaRPr>
          </a:p>
          <a:p>
            <a:pPr algn="l"/>
            <a:r>
              <a:rPr lang="en-GB" sz="2400" dirty="0">
                <a:solidFill>
                  <a:schemeClr val="tx1"/>
                </a:solidFill>
              </a:rPr>
              <a:t>Allocate each member of your team a ‘station’ to plan and run. Try these activities out on each other. Will they achieve what you want?</a:t>
            </a:r>
          </a:p>
          <a:p>
            <a:pPr algn="l"/>
            <a:endParaRPr lang="en-GB" sz="2400" dirty="0">
              <a:solidFill>
                <a:schemeClr val="tx1"/>
              </a:solidFill>
            </a:endParaRPr>
          </a:p>
          <a:p>
            <a:pPr algn="l"/>
            <a:r>
              <a:rPr lang="en-GB" sz="2400" dirty="0">
                <a:solidFill>
                  <a:schemeClr val="tx1"/>
                </a:solidFill>
              </a:rPr>
              <a:t>Give each other feedback and support </a:t>
            </a:r>
          </a:p>
          <a:p>
            <a:pPr algn="l"/>
            <a:endParaRPr lang="en-GB" sz="2400" dirty="0">
              <a:solidFill>
                <a:schemeClr val="tx1"/>
              </a:solidFill>
            </a:endParaRPr>
          </a:p>
          <a:p>
            <a:pPr algn="l"/>
            <a:r>
              <a:rPr lang="en-GB" sz="2400" dirty="0">
                <a:solidFill>
                  <a:schemeClr val="tx1"/>
                </a:solidFill>
              </a:rPr>
              <a:t>Deliver the Festival! Have a great time and remember to reflect!</a:t>
            </a:r>
          </a:p>
          <a:p>
            <a:endParaRPr lang="en-GB" sz="2400" dirty="0"/>
          </a:p>
          <a:p>
            <a:endParaRPr lang="en-GB" dirty="0"/>
          </a:p>
        </p:txBody>
      </p:sp>
      <p:pic>
        <p:nvPicPr>
          <p:cNvPr id="7" name="Picture 6" descr="A group of people playing a game&#10;&#10;Description automatically generated with low confidence">
            <a:extLst>
              <a:ext uri="{FF2B5EF4-FFF2-40B4-BE49-F238E27FC236}">
                <a16:creationId xmlns:a16="http://schemas.microsoft.com/office/drawing/2014/main" id="{571A0959-9AEB-468C-9AF1-2F112C1FA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168400"/>
            <a:ext cx="4699000" cy="4699000"/>
          </a:xfrm>
          <a:prstGeom prst="rect">
            <a:avLst/>
          </a:prstGeom>
        </p:spPr>
      </p:pic>
    </p:spTree>
    <p:extLst>
      <p:ext uri="{BB962C8B-B14F-4D97-AF65-F5344CB8AC3E}">
        <p14:creationId xmlns:p14="http://schemas.microsoft.com/office/powerpoint/2010/main" val="23298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09893" y="462569"/>
            <a:ext cx="8345487"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Icebreaker</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09893" y="1460499"/>
            <a:ext cx="11336339" cy="24638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What is your name?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What is your favourite sport or activity?</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What is one interesting fact about yourself?</a:t>
            </a:r>
          </a:p>
          <a:p>
            <a:pPr algn="l"/>
            <a:endParaRPr lang="en-GB" dirty="0"/>
          </a:p>
          <a:p>
            <a:endParaRPr lang="en-GB" sz="2400" dirty="0"/>
          </a:p>
          <a:p>
            <a:endParaRPr lang="en-GB" dirty="0"/>
          </a:p>
        </p:txBody>
      </p:sp>
      <p:pic>
        <p:nvPicPr>
          <p:cNvPr id="3" name="Picture 2" descr="A group of people in clothing&#10;&#10;Description automatically generated with medium confidence">
            <a:extLst>
              <a:ext uri="{FF2B5EF4-FFF2-40B4-BE49-F238E27FC236}">
                <a16:creationId xmlns:a16="http://schemas.microsoft.com/office/drawing/2014/main" id="{93EA5F32-51FC-42B6-A18D-C2CB49F28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966" y="1010256"/>
            <a:ext cx="5529869" cy="5529869"/>
          </a:xfrm>
          <a:prstGeom prst="rect">
            <a:avLst/>
          </a:prstGeom>
        </p:spPr>
      </p:pic>
    </p:spTree>
    <p:extLst>
      <p:ext uri="{BB962C8B-B14F-4D97-AF65-F5344CB8AC3E}">
        <p14:creationId xmlns:p14="http://schemas.microsoft.com/office/powerpoint/2010/main" val="84126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836929" y="995781"/>
            <a:ext cx="6228071"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Aims</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836929" y="2267555"/>
            <a:ext cx="6355071" cy="2463801"/>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To develop knowledge and understanding of leadership skills </a:t>
            </a:r>
          </a:p>
          <a:p>
            <a:pPr algn="l"/>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To be able to demonstrate leadership skills through the planning and delivery of an Olympic Games themed festival for KS1/2 pupils</a:t>
            </a:r>
          </a:p>
          <a:p>
            <a:pPr algn="l"/>
            <a:endParaRPr lang="en-GB" sz="2400" dirty="0">
              <a:solidFill>
                <a:schemeClr val="tx1"/>
              </a:solidFill>
            </a:endParaRPr>
          </a:p>
          <a:p>
            <a:pPr algn="l"/>
            <a:endParaRPr lang="en-GB" dirty="0"/>
          </a:p>
          <a:p>
            <a:endParaRPr lang="en-GB" sz="2400" dirty="0"/>
          </a:p>
          <a:p>
            <a:endParaRPr lang="en-GB" dirty="0"/>
          </a:p>
        </p:txBody>
      </p:sp>
      <p:pic>
        <p:nvPicPr>
          <p:cNvPr id="4" name="Picture 3" descr="A picture containing Teams&#10;&#10;Description automatically generated">
            <a:extLst>
              <a:ext uri="{FF2B5EF4-FFF2-40B4-BE49-F238E27FC236}">
                <a16:creationId xmlns:a16="http://schemas.microsoft.com/office/drawing/2014/main" id="{4FCF42B0-D1D3-439E-9BC2-A9E3C6ACE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32" y="792314"/>
            <a:ext cx="5273372" cy="5273372"/>
          </a:xfrm>
          <a:prstGeom prst="rect">
            <a:avLst/>
          </a:prstGeom>
        </p:spPr>
      </p:pic>
    </p:spTree>
    <p:extLst>
      <p:ext uri="{BB962C8B-B14F-4D97-AF65-F5344CB8AC3E}">
        <p14:creationId xmlns:p14="http://schemas.microsoft.com/office/powerpoint/2010/main" val="120963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solidFill>
                  <a:schemeClr val="tx2"/>
                </a:solidFill>
              </a:rPr>
              <a:t>Skills, Qualities and Knowledge of a Leader</a:t>
            </a:r>
            <a:endParaRPr lang="en-GB" sz="72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4559300"/>
            <a:ext cx="9525000" cy="24638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Task: In pairs, think of your favourite leader and make a list of their skills, qualities and knowledge. How many can you come up with?</a:t>
            </a:r>
          </a:p>
          <a:p>
            <a:pPr algn="l"/>
            <a:endParaRPr lang="en-GB" sz="2400" dirty="0">
              <a:solidFill>
                <a:schemeClr val="tx1"/>
              </a:solidFill>
            </a:endParaRPr>
          </a:p>
          <a:p>
            <a:pPr algn="l"/>
            <a:endParaRPr lang="en-GB" dirty="0"/>
          </a:p>
          <a:p>
            <a:endParaRPr lang="en-GB" sz="2400" dirty="0"/>
          </a:p>
          <a:p>
            <a:endParaRPr lang="en-GB" dirty="0"/>
          </a:p>
        </p:txBody>
      </p:sp>
      <p:pic>
        <p:nvPicPr>
          <p:cNvPr id="3" name="Picture 2">
            <a:extLst>
              <a:ext uri="{FF2B5EF4-FFF2-40B4-BE49-F238E27FC236}">
                <a16:creationId xmlns:a16="http://schemas.microsoft.com/office/drawing/2014/main" id="{00917BFF-F046-4A1B-9F40-8A9646332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00" y="1418111"/>
            <a:ext cx="7569200" cy="3031178"/>
          </a:xfrm>
          <a:prstGeom prst="rect">
            <a:avLst/>
          </a:prstGeom>
        </p:spPr>
      </p:pic>
    </p:spTree>
    <p:extLst>
      <p:ext uri="{BB962C8B-B14F-4D97-AF65-F5344CB8AC3E}">
        <p14:creationId xmlns:p14="http://schemas.microsoft.com/office/powerpoint/2010/main" val="164736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How many did you get?</a:t>
            </a:r>
            <a:endParaRPr lang="en-GB" sz="7200" dirty="0">
              <a:solidFill>
                <a:schemeClr val="tx2"/>
              </a:solidFill>
            </a:endParaRPr>
          </a:p>
        </p:txBody>
      </p:sp>
      <p:graphicFrame>
        <p:nvGraphicFramePr>
          <p:cNvPr id="8" name="Table 4">
            <a:extLst>
              <a:ext uri="{FF2B5EF4-FFF2-40B4-BE49-F238E27FC236}">
                <a16:creationId xmlns:a16="http://schemas.microsoft.com/office/drawing/2014/main" id="{8559FC52-5FC5-4CC2-826B-78AE621ACEC2}"/>
              </a:ext>
            </a:extLst>
          </p:cNvPr>
          <p:cNvGraphicFramePr>
            <a:graphicFrameLocks noGrp="1"/>
          </p:cNvGraphicFramePr>
          <p:nvPr>
            <p:extLst>
              <p:ext uri="{D42A27DB-BD31-4B8C-83A1-F6EECF244321}">
                <p14:modId xmlns:p14="http://schemas.microsoft.com/office/powerpoint/2010/main" val="178989484"/>
              </p:ext>
            </p:extLst>
          </p:nvPr>
        </p:nvGraphicFramePr>
        <p:xfrm>
          <a:off x="427830" y="1399352"/>
          <a:ext cx="11336340" cy="3779896"/>
        </p:xfrm>
        <a:graphic>
          <a:graphicData uri="http://schemas.openxmlformats.org/drawingml/2006/table">
            <a:tbl>
              <a:tblPr firstRow="1" bandRow="1">
                <a:tableStyleId>{5C22544A-7EE6-4342-B048-85BDC9FD1C3A}</a:tableStyleId>
              </a:tblPr>
              <a:tblGrid>
                <a:gridCol w="3778780">
                  <a:extLst>
                    <a:ext uri="{9D8B030D-6E8A-4147-A177-3AD203B41FA5}">
                      <a16:colId xmlns:a16="http://schemas.microsoft.com/office/drawing/2014/main" val="2899567277"/>
                    </a:ext>
                  </a:extLst>
                </a:gridCol>
                <a:gridCol w="2286298">
                  <a:extLst>
                    <a:ext uri="{9D8B030D-6E8A-4147-A177-3AD203B41FA5}">
                      <a16:colId xmlns:a16="http://schemas.microsoft.com/office/drawing/2014/main" val="1259494913"/>
                    </a:ext>
                  </a:extLst>
                </a:gridCol>
                <a:gridCol w="5271262">
                  <a:extLst>
                    <a:ext uri="{9D8B030D-6E8A-4147-A177-3AD203B41FA5}">
                      <a16:colId xmlns:a16="http://schemas.microsoft.com/office/drawing/2014/main" val="1395479007"/>
                    </a:ext>
                  </a:extLst>
                </a:gridCol>
              </a:tblGrid>
              <a:tr h="41533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Skills and Qualities</a:t>
                      </a:r>
                    </a:p>
                  </a:txBody>
                  <a:tcPr>
                    <a:solidFill>
                      <a:schemeClr val="tx1"/>
                    </a:solidFill>
                  </a:tcPr>
                </a:tc>
                <a:tc h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Knowledge</a:t>
                      </a:r>
                    </a:p>
                  </a:txBody>
                  <a:tcPr>
                    <a:solidFill>
                      <a:schemeClr val="tx1"/>
                    </a:solidFill>
                  </a:tcPr>
                </a:tc>
                <a:extLst>
                  <a:ext uri="{0D108BD9-81ED-4DB2-BD59-A6C34878D82A}">
                    <a16:rowId xmlns:a16="http://schemas.microsoft.com/office/drawing/2014/main" val="4276014799"/>
                  </a:ext>
                </a:extLst>
              </a:tr>
              <a:tr h="41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Instruction</a:t>
                      </a:r>
                    </a:p>
                  </a:txBody>
                  <a:tcPr>
                    <a:solidFill>
                      <a:schemeClr val="tx2">
                        <a:lumMod val="20000"/>
                        <a:lumOff val="80000"/>
                      </a:schemeClr>
                    </a:solidFill>
                  </a:tcPr>
                </a:tc>
                <a:tc>
                  <a:txBody>
                    <a:bodyPr/>
                    <a:lstStyle/>
                    <a:p>
                      <a:r>
                        <a:rPr lang="en-GB" dirty="0"/>
                        <a:t>Communication</a:t>
                      </a:r>
                    </a:p>
                  </a:txBody>
                  <a:tcPr>
                    <a:solidFill>
                      <a:schemeClr val="tx2">
                        <a:lumMod val="20000"/>
                        <a:lumOff val="80000"/>
                      </a:schemeClr>
                    </a:solidFill>
                  </a:tcPr>
                </a:tc>
                <a:tc>
                  <a:txBody>
                    <a:bodyPr/>
                    <a:lstStyle/>
                    <a:p>
                      <a:r>
                        <a:rPr lang="en-GB" dirty="0"/>
                        <a:t>Rules</a:t>
                      </a:r>
                    </a:p>
                  </a:txBody>
                  <a:tcPr>
                    <a:solidFill>
                      <a:schemeClr val="tx2">
                        <a:lumMod val="20000"/>
                        <a:lumOff val="80000"/>
                      </a:schemeClr>
                    </a:solidFill>
                  </a:tcPr>
                </a:tc>
                <a:extLst>
                  <a:ext uri="{0D108BD9-81ED-4DB2-BD59-A6C34878D82A}">
                    <a16:rowId xmlns:a16="http://schemas.microsoft.com/office/drawing/2014/main" val="2469662668"/>
                  </a:ext>
                </a:extLst>
              </a:tr>
              <a:tr h="41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Demonstration</a:t>
                      </a:r>
                    </a:p>
                  </a:txBody>
                  <a:tcPr>
                    <a:solidFill>
                      <a:schemeClr val="tx2">
                        <a:lumMod val="20000"/>
                        <a:lumOff val="80000"/>
                      </a:schemeClr>
                    </a:solidFill>
                  </a:tcPr>
                </a:tc>
                <a:tc>
                  <a:txBody>
                    <a:bodyPr/>
                    <a:lstStyle/>
                    <a:p>
                      <a:r>
                        <a:rPr lang="en-GB" dirty="0"/>
                        <a:t>Organisation</a:t>
                      </a:r>
                    </a:p>
                  </a:txBody>
                  <a:tcPr>
                    <a:solidFill>
                      <a:schemeClr val="tx2">
                        <a:lumMod val="20000"/>
                        <a:lumOff val="80000"/>
                      </a:schemeClr>
                    </a:solidFill>
                  </a:tcPr>
                </a:tc>
                <a:tc>
                  <a:txBody>
                    <a:bodyPr/>
                    <a:lstStyle/>
                    <a:p>
                      <a:r>
                        <a:rPr lang="en-GB" dirty="0"/>
                        <a:t>Tactics</a:t>
                      </a:r>
                    </a:p>
                  </a:txBody>
                  <a:tcPr>
                    <a:solidFill>
                      <a:schemeClr val="tx2">
                        <a:lumMod val="20000"/>
                        <a:lumOff val="80000"/>
                      </a:schemeClr>
                    </a:solidFill>
                  </a:tcPr>
                </a:tc>
                <a:extLst>
                  <a:ext uri="{0D108BD9-81ED-4DB2-BD59-A6C34878D82A}">
                    <a16:rowId xmlns:a16="http://schemas.microsoft.com/office/drawing/2014/main" val="3282036391"/>
                  </a:ext>
                </a:extLst>
              </a:tr>
              <a:tr h="415337">
                <a:tc>
                  <a:txBody>
                    <a:bodyPr/>
                    <a:lstStyle/>
                    <a:p>
                      <a:r>
                        <a:rPr lang="en-GB" dirty="0"/>
                        <a:t>Observation</a:t>
                      </a:r>
                    </a:p>
                  </a:txBody>
                  <a:tcPr>
                    <a:solidFill>
                      <a:schemeClr val="tx2">
                        <a:lumMod val="20000"/>
                        <a:lumOff val="80000"/>
                      </a:schemeClr>
                    </a:solidFill>
                  </a:tcPr>
                </a:tc>
                <a:tc>
                  <a:txBody>
                    <a:bodyPr/>
                    <a:lstStyle/>
                    <a:p>
                      <a:r>
                        <a:rPr lang="en-GB" dirty="0"/>
                        <a:t>Adaptability</a:t>
                      </a:r>
                    </a:p>
                  </a:txBody>
                  <a:tcPr>
                    <a:solidFill>
                      <a:schemeClr val="tx2">
                        <a:lumMod val="20000"/>
                        <a:lumOff val="80000"/>
                      </a:schemeClr>
                    </a:solidFill>
                  </a:tcPr>
                </a:tc>
                <a:tc>
                  <a:txBody>
                    <a:bodyPr/>
                    <a:lstStyle/>
                    <a:p>
                      <a:r>
                        <a:rPr lang="en-GB" dirty="0"/>
                        <a:t>Techniques</a:t>
                      </a:r>
                    </a:p>
                  </a:txBody>
                  <a:tcPr>
                    <a:solidFill>
                      <a:schemeClr val="tx2">
                        <a:lumMod val="20000"/>
                        <a:lumOff val="80000"/>
                      </a:schemeClr>
                    </a:solidFill>
                  </a:tcPr>
                </a:tc>
                <a:extLst>
                  <a:ext uri="{0D108BD9-81ED-4DB2-BD59-A6C34878D82A}">
                    <a16:rowId xmlns:a16="http://schemas.microsoft.com/office/drawing/2014/main" val="491357011"/>
                  </a:ext>
                </a:extLst>
              </a:tr>
              <a:tr h="415337">
                <a:tc>
                  <a:txBody>
                    <a:bodyPr/>
                    <a:lstStyle/>
                    <a:p>
                      <a:r>
                        <a:rPr lang="en-GB" dirty="0"/>
                        <a:t>Analysis </a:t>
                      </a:r>
                    </a:p>
                  </a:txBody>
                  <a:tcPr>
                    <a:solidFill>
                      <a:schemeClr val="tx2">
                        <a:lumMod val="20000"/>
                        <a:lumOff val="80000"/>
                      </a:schemeClr>
                    </a:solidFill>
                  </a:tcPr>
                </a:tc>
                <a:tc>
                  <a:txBody>
                    <a:bodyPr/>
                    <a:lstStyle/>
                    <a:p>
                      <a:r>
                        <a:rPr lang="en-GB" dirty="0"/>
                        <a:t>Compassion</a:t>
                      </a:r>
                    </a:p>
                  </a:txBody>
                  <a:tcPr>
                    <a:solidFill>
                      <a:schemeClr val="tx2">
                        <a:lumMod val="20000"/>
                        <a:lumOff val="80000"/>
                      </a:schemeClr>
                    </a:solidFill>
                  </a:tcPr>
                </a:tc>
                <a:tc>
                  <a:txBody>
                    <a:bodyPr/>
                    <a:lstStyle/>
                    <a:p>
                      <a:r>
                        <a:rPr lang="en-GB" dirty="0"/>
                        <a:t>Activities</a:t>
                      </a:r>
                    </a:p>
                  </a:txBody>
                  <a:tcPr>
                    <a:solidFill>
                      <a:schemeClr val="tx2">
                        <a:lumMod val="20000"/>
                        <a:lumOff val="80000"/>
                      </a:schemeClr>
                    </a:solidFill>
                  </a:tcPr>
                </a:tc>
                <a:extLst>
                  <a:ext uri="{0D108BD9-81ED-4DB2-BD59-A6C34878D82A}">
                    <a16:rowId xmlns:a16="http://schemas.microsoft.com/office/drawing/2014/main" val="1966556459"/>
                  </a:ext>
                </a:extLst>
              </a:tr>
              <a:tr h="415337">
                <a:tc>
                  <a:txBody>
                    <a:bodyPr/>
                    <a:lstStyle/>
                    <a:p>
                      <a:r>
                        <a:rPr lang="en-GB" dirty="0"/>
                        <a:t>Feedback</a:t>
                      </a:r>
                    </a:p>
                  </a:txBody>
                  <a:tcPr>
                    <a:solidFill>
                      <a:schemeClr val="tx2">
                        <a:lumMod val="20000"/>
                        <a:lumOff val="80000"/>
                      </a:schemeClr>
                    </a:solidFill>
                  </a:tcPr>
                </a:tc>
                <a:tc>
                  <a:txBody>
                    <a:bodyPr/>
                    <a:lstStyle/>
                    <a:p>
                      <a:r>
                        <a:rPr lang="en-GB" dirty="0"/>
                        <a:t>Honesty</a:t>
                      </a:r>
                    </a:p>
                  </a:txBody>
                  <a:tcPr>
                    <a:solidFill>
                      <a:schemeClr val="tx2">
                        <a:lumMod val="20000"/>
                        <a:lumOff val="80000"/>
                      </a:schemeClr>
                    </a:solidFill>
                  </a:tcPr>
                </a:tc>
                <a:tc>
                  <a:txBody>
                    <a:bodyPr/>
                    <a:lstStyle/>
                    <a:p>
                      <a:r>
                        <a:rPr lang="en-GB" dirty="0"/>
                        <a:t>Participants</a:t>
                      </a:r>
                    </a:p>
                  </a:txBody>
                  <a:tcPr>
                    <a:solidFill>
                      <a:schemeClr val="tx2">
                        <a:lumMod val="20000"/>
                        <a:lumOff val="80000"/>
                      </a:schemeClr>
                    </a:solidFill>
                  </a:tcPr>
                </a:tc>
                <a:extLst>
                  <a:ext uri="{0D108BD9-81ED-4DB2-BD59-A6C34878D82A}">
                    <a16:rowId xmlns:a16="http://schemas.microsoft.com/office/drawing/2014/main" val="1405406766"/>
                  </a:ext>
                </a:extLst>
              </a:tr>
              <a:tr h="415337">
                <a:tc>
                  <a:txBody>
                    <a:bodyPr/>
                    <a:lstStyle/>
                    <a:p>
                      <a:r>
                        <a:rPr lang="en-GB" dirty="0"/>
                        <a:t>Questioning</a:t>
                      </a:r>
                    </a:p>
                  </a:txBody>
                  <a:tcPr>
                    <a:solidFill>
                      <a:schemeClr val="tx2">
                        <a:lumMod val="20000"/>
                        <a:lumOff val="80000"/>
                      </a:schemeClr>
                    </a:solidFill>
                  </a:tcPr>
                </a:tc>
                <a:tc>
                  <a:txBody>
                    <a:bodyPr/>
                    <a:lstStyle/>
                    <a:p>
                      <a:r>
                        <a:rPr lang="en-GB" dirty="0"/>
                        <a:t>Ethics</a:t>
                      </a:r>
                    </a:p>
                  </a:txBody>
                  <a:tcPr>
                    <a:solidFill>
                      <a:schemeClr val="tx2">
                        <a:lumMod val="20000"/>
                        <a:lumOff val="80000"/>
                      </a:schemeClr>
                    </a:solidFill>
                  </a:tcPr>
                </a:tc>
                <a:tc>
                  <a:txBody>
                    <a:bodyPr/>
                    <a:lstStyle/>
                    <a:p>
                      <a:r>
                        <a:rPr lang="en-GB" dirty="0"/>
                        <a:t>Sport Pathway</a:t>
                      </a:r>
                    </a:p>
                  </a:txBody>
                  <a:tcPr>
                    <a:solidFill>
                      <a:schemeClr val="tx2">
                        <a:lumMod val="20000"/>
                        <a:lumOff val="80000"/>
                      </a:schemeClr>
                    </a:solidFill>
                  </a:tcPr>
                </a:tc>
                <a:extLst>
                  <a:ext uri="{0D108BD9-81ED-4DB2-BD59-A6C34878D82A}">
                    <a16:rowId xmlns:a16="http://schemas.microsoft.com/office/drawing/2014/main" val="3606035841"/>
                  </a:ext>
                </a:extLst>
              </a:tr>
              <a:tr h="415337">
                <a:tc>
                  <a:txBody>
                    <a:bodyPr/>
                    <a:lstStyle/>
                    <a:p>
                      <a:r>
                        <a:rPr lang="en-GB" dirty="0"/>
                        <a:t>Reflection</a:t>
                      </a:r>
                    </a:p>
                  </a:txBody>
                  <a:tcPr>
                    <a:solidFill>
                      <a:schemeClr val="tx2">
                        <a:lumMod val="20000"/>
                        <a:lumOff val="80000"/>
                      </a:schemeClr>
                    </a:solidFill>
                  </a:tcPr>
                </a:tc>
                <a:tc>
                  <a:txBody>
                    <a:bodyPr/>
                    <a:lstStyle/>
                    <a:p>
                      <a:r>
                        <a:rPr lang="en-GB" dirty="0"/>
                        <a:t>Teamwork</a:t>
                      </a:r>
                    </a:p>
                  </a:txBody>
                  <a:tcPr>
                    <a:solidFill>
                      <a:schemeClr val="tx2">
                        <a:lumMod val="20000"/>
                        <a:lumOff val="80000"/>
                      </a:schemeClr>
                    </a:solidFill>
                  </a:tcPr>
                </a:tc>
                <a:tc>
                  <a:txBody>
                    <a:bodyPr/>
                    <a:lstStyle/>
                    <a:p>
                      <a:r>
                        <a:rPr lang="en-GB" dirty="0"/>
                        <a:t>Local Competitions/Places to signpost participants</a:t>
                      </a:r>
                    </a:p>
                  </a:txBody>
                  <a:tcPr>
                    <a:solidFill>
                      <a:schemeClr val="tx2">
                        <a:lumMod val="20000"/>
                        <a:lumOff val="80000"/>
                      </a:schemeClr>
                    </a:solidFill>
                  </a:tcPr>
                </a:tc>
                <a:extLst>
                  <a:ext uri="{0D108BD9-81ED-4DB2-BD59-A6C34878D82A}">
                    <a16:rowId xmlns:a16="http://schemas.microsoft.com/office/drawing/2014/main" val="2263447961"/>
                  </a:ext>
                </a:extLst>
              </a:tr>
              <a:tr h="41533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Can you think of any others?</a:t>
                      </a:r>
                    </a:p>
                  </a:txBody>
                  <a:tcPr>
                    <a:solidFill>
                      <a:schemeClr val="tx2">
                        <a:lumMod val="20000"/>
                        <a:lumOff val="8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8828091"/>
                  </a:ext>
                </a:extLst>
              </a:tr>
            </a:tbl>
          </a:graphicData>
        </a:graphic>
      </p:graphicFrame>
    </p:spTree>
    <p:extLst>
      <p:ext uri="{BB962C8B-B14F-4D97-AF65-F5344CB8AC3E}">
        <p14:creationId xmlns:p14="http://schemas.microsoft.com/office/powerpoint/2010/main" val="7997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B3A51541-856C-4747-9C7A-0EE3FC13541B}"/>
              </a:ext>
            </a:extLst>
          </p:cNvPr>
          <p:cNvPicPr>
            <a:picLocks noChangeAspect="1"/>
          </p:cNvPicPr>
          <p:nvPr/>
        </p:nvPicPr>
        <p:blipFill rotWithShape="1">
          <a:blip r:embed="rId2"/>
          <a:srcRect l="18343" t="26635" r="18724" b="6974"/>
          <a:stretch/>
        </p:blipFill>
        <p:spPr>
          <a:xfrm>
            <a:off x="215900" y="1162728"/>
            <a:ext cx="8674100" cy="5243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3">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Leadership Diamond</a:t>
            </a:r>
            <a:endParaRPr lang="en-GB" sz="7200" dirty="0">
              <a:solidFill>
                <a:schemeClr val="tx2"/>
              </a:solidFill>
            </a:endParaRPr>
          </a:p>
        </p:txBody>
      </p:sp>
    </p:spTree>
    <p:extLst>
      <p:ext uri="{BB962C8B-B14F-4D97-AF65-F5344CB8AC3E}">
        <p14:creationId xmlns:p14="http://schemas.microsoft.com/office/powerpoint/2010/main" val="2219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Communication and Problem Solving Skills</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902325" y="990599"/>
            <a:ext cx="4406900" cy="56134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Stop the Game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Who Can Shout the Loudest</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Bench Games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Cross the River</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Human Knot</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Moving the Ball from A to B</a:t>
            </a:r>
          </a:p>
          <a:p>
            <a:pPr algn="l"/>
            <a:endParaRPr lang="en-GB" dirty="0"/>
          </a:p>
          <a:p>
            <a:endParaRPr lang="en-GB" sz="2400" dirty="0"/>
          </a:p>
          <a:p>
            <a:endParaRPr lang="en-GB" dirty="0"/>
          </a:p>
        </p:txBody>
      </p:sp>
      <p:pic>
        <p:nvPicPr>
          <p:cNvPr id="4" name="Picture 3" descr="A picture containing text, vector graphics&#10;&#10;Description automatically generated">
            <a:extLst>
              <a:ext uri="{FF2B5EF4-FFF2-40B4-BE49-F238E27FC236}">
                <a16:creationId xmlns:a16="http://schemas.microsoft.com/office/drawing/2014/main" id="{5FCF2726-423D-4F4F-81A5-4D1F4623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990599"/>
            <a:ext cx="5187951" cy="5187951"/>
          </a:xfrm>
          <a:prstGeom prst="rect">
            <a:avLst/>
          </a:prstGeom>
        </p:spPr>
      </p:pic>
    </p:spTree>
    <p:extLst>
      <p:ext uri="{BB962C8B-B14F-4D97-AF65-F5344CB8AC3E}">
        <p14:creationId xmlns:p14="http://schemas.microsoft.com/office/powerpoint/2010/main" val="109238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Delivering a Session</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44069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l">
              <a:buFont typeface="Arial" panose="020B0604020202020204" pitchFamily="34" charset="0"/>
              <a:buChar char="•"/>
            </a:pPr>
            <a:r>
              <a:rPr lang="en-GB" sz="4000" dirty="0">
                <a:solidFill>
                  <a:schemeClr val="accent2"/>
                </a:solidFill>
              </a:rPr>
              <a:t>Warm-up</a:t>
            </a:r>
          </a:p>
          <a:p>
            <a:pPr marL="571500" indent="-571500" algn="l">
              <a:buFont typeface="Arial" panose="020B0604020202020204" pitchFamily="34" charset="0"/>
              <a:buChar char="•"/>
            </a:pPr>
            <a:r>
              <a:rPr lang="en-GB" sz="4000" dirty="0">
                <a:solidFill>
                  <a:schemeClr val="accent2"/>
                </a:solidFill>
              </a:rPr>
              <a:t>Skill</a:t>
            </a:r>
          </a:p>
          <a:p>
            <a:pPr marL="571500" indent="-571500" algn="l">
              <a:buFont typeface="Arial" panose="020B0604020202020204" pitchFamily="34" charset="0"/>
              <a:buChar char="•"/>
            </a:pPr>
            <a:r>
              <a:rPr lang="en-GB" sz="4000" dirty="0">
                <a:solidFill>
                  <a:schemeClr val="accent2"/>
                </a:solidFill>
              </a:rPr>
              <a:t>Game</a:t>
            </a:r>
            <a:endParaRPr lang="en-GB" sz="4000" dirty="0">
              <a:solidFill>
                <a:schemeClr val="tx1"/>
              </a:solidFill>
            </a:endParaRPr>
          </a:p>
          <a:p>
            <a:endParaRPr lang="en-GB" sz="2400" dirty="0"/>
          </a:p>
          <a:p>
            <a:endParaRPr lang="en-GB" dirty="0"/>
          </a:p>
        </p:txBody>
      </p:sp>
      <p:pic>
        <p:nvPicPr>
          <p:cNvPr id="3" name="Picture 2" descr="A picture containing athletic game, sport&#10;&#10;Description automatically generated">
            <a:extLst>
              <a:ext uri="{FF2B5EF4-FFF2-40B4-BE49-F238E27FC236}">
                <a16:creationId xmlns:a16="http://schemas.microsoft.com/office/drawing/2014/main" id="{198A6A0C-6454-4F14-B272-A6472B001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146050"/>
            <a:ext cx="6565900" cy="6565900"/>
          </a:xfrm>
          <a:prstGeom prst="rect">
            <a:avLst/>
          </a:prstGeom>
        </p:spPr>
      </p:pic>
    </p:spTree>
    <p:extLst>
      <p:ext uri="{BB962C8B-B14F-4D97-AF65-F5344CB8AC3E}">
        <p14:creationId xmlns:p14="http://schemas.microsoft.com/office/powerpoint/2010/main" val="3667042977"/>
      </p:ext>
    </p:extLst>
  </p:cSld>
  <p:clrMapOvr>
    <a:masterClrMapping/>
  </p:clrMapOvr>
</p:sld>
</file>

<file path=ppt/theme/theme1.xml><?xml version="1.0" encoding="utf-8"?>
<a:theme xmlns:a="http://schemas.openxmlformats.org/drawingml/2006/main" name="Office Theme">
  <a:themeElements>
    <a:clrScheme name="AE">
      <a:dk1>
        <a:srgbClr val="1E0B42"/>
      </a:dk1>
      <a:lt1>
        <a:srgbClr val="CEABDC"/>
      </a:lt1>
      <a:dk2>
        <a:srgbClr val="7F3F98"/>
      </a:dk2>
      <a:lt2>
        <a:srgbClr val="CB0044"/>
      </a:lt2>
      <a:accent1>
        <a:srgbClr val="F16027"/>
      </a:accent1>
      <a:accent2>
        <a:srgbClr val="ED7D31"/>
      </a:accent2>
      <a:accent3>
        <a:srgbClr val="A5A5A5"/>
      </a:accent3>
      <a:accent4>
        <a:srgbClr val="91E1FF"/>
      </a:accent4>
      <a:accent5>
        <a:srgbClr val="7F3F98"/>
      </a:accent5>
      <a:accent6>
        <a:srgbClr val="00ADEC"/>
      </a:accent6>
      <a:hlink>
        <a:srgbClr val="F1602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1451</Words>
  <Application>Microsoft Office PowerPoint</Application>
  <PresentationFormat>Widescreen</PresentationFormat>
  <Paragraphs>228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(Headings)</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Adams - Marketing and Communications Officer</dc:creator>
  <cp:lastModifiedBy>Matt Atkins</cp:lastModifiedBy>
  <cp:revision>11</cp:revision>
  <dcterms:created xsi:type="dcterms:W3CDTF">2022-02-11T09:10:20Z</dcterms:created>
  <dcterms:modified xsi:type="dcterms:W3CDTF">2024-02-23T12:50:48Z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2022-02-11T09:54:32Z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f917b6eb-f297-4945-bb86-000028e476fa</vt:lpwstr>
  </property>
  <property fmtid="{D5CDD505-2E9C-101B-9397-08002B2CF9AE}" pid="8" name="MSIP_Label_39d8be9e-c8d9-4b9c-bd40-2c27cc7ea2e6_ContentBits">
    <vt:lpwstr>0</vt:lpwstr>
  </property>
</Properties>
</file>