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90" r:id="rId2"/>
    <p:sldId id="466" r:id="rId3"/>
    <p:sldId id="472" r:id="rId4"/>
    <p:sldId id="476" r:id="rId5"/>
    <p:sldId id="475" r:id="rId6"/>
    <p:sldId id="483" r:id="rId7"/>
    <p:sldId id="471" r:id="rId8"/>
    <p:sldId id="486" r:id="rId9"/>
    <p:sldId id="452" r:id="rId10"/>
    <p:sldId id="418" r:id="rId11"/>
    <p:sldId id="419" r:id="rId12"/>
    <p:sldId id="4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 User Name" initials="YUN" lastIdx="2" clrIdx="0"/>
  <p:cmAuthor id="1" name="Natalie Perera" initials="NP" lastIdx="2" clrIdx="0"/>
  <p:cmAuthor id="2" name="royb8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F7"/>
    <a:srgbClr val="11A08A"/>
    <a:srgbClr val="94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B69FC-3B32-4ADA-8C95-873D97DBBE3A}" v="4" dt="2025-06-06T13:34:04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563" autoAdjust="0"/>
  </p:normalViewPr>
  <p:slideViewPr>
    <p:cSldViewPr snapToGrid="0">
      <p:cViewPr varScale="1">
        <p:scale>
          <a:sx n="31" d="100"/>
          <a:sy n="31" d="100"/>
        </p:scale>
        <p:origin x="1992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latchford" userId="0756bb1ecbb6715a" providerId="LiveId" clId="{0DAB69FC-3B32-4ADA-8C95-873D97DBBE3A}"/>
    <pc:docChg chg="undo custSel addSld delSld modSld">
      <pc:chgData name="Roy Blatchford" userId="0756bb1ecbb6715a" providerId="LiveId" clId="{0DAB69FC-3B32-4ADA-8C95-873D97DBBE3A}" dt="2025-06-06T13:35:52.892" v="763" actId="122"/>
      <pc:docMkLst>
        <pc:docMk/>
      </pc:docMkLst>
      <pc:sldChg chg="del">
        <pc:chgData name="Roy Blatchford" userId="0756bb1ecbb6715a" providerId="LiveId" clId="{0DAB69FC-3B32-4ADA-8C95-873D97DBBE3A}" dt="2025-06-04T15:15:46.288" v="3" actId="2696"/>
        <pc:sldMkLst>
          <pc:docMk/>
          <pc:sldMk cId="0" sldId="480"/>
        </pc:sldMkLst>
      </pc:sldChg>
      <pc:sldChg chg="del">
        <pc:chgData name="Roy Blatchford" userId="0756bb1ecbb6715a" providerId="LiveId" clId="{0DAB69FC-3B32-4ADA-8C95-873D97DBBE3A}" dt="2025-06-04T15:15:51.942" v="4" actId="2696"/>
        <pc:sldMkLst>
          <pc:docMk/>
          <pc:sldMk cId="0" sldId="481"/>
        </pc:sldMkLst>
      </pc:sldChg>
      <pc:sldChg chg="del">
        <pc:chgData name="Roy Blatchford" userId="0756bb1ecbb6715a" providerId="LiveId" clId="{0DAB69FC-3B32-4ADA-8C95-873D97DBBE3A}" dt="2025-06-04T15:16:10.541" v="6" actId="2696"/>
        <pc:sldMkLst>
          <pc:docMk/>
          <pc:sldMk cId="0" sldId="484"/>
        </pc:sldMkLst>
      </pc:sldChg>
      <pc:sldChg chg="modSp new del mod">
        <pc:chgData name="Roy Blatchford" userId="0756bb1ecbb6715a" providerId="LiveId" clId="{0DAB69FC-3B32-4ADA-8C95-873D97DBBE3A}" dt="2025-06-04T16:00:55.335" v="360" actId="2696"/>
        <pc:sldMkLst>
          <pc:docMk/>
          <pc:sldMk cId="460894329" sldId="484"/>
        </pc:sldMkLst>
      </pc:sldChg>
      <pc:sldChg chg="new del">
        <pc:chgData name="Roy Blatchford" userId="0756bb1ecbb6715a" providerId="LiveId" clId="{0DAB69FC-3B32-4ADA-8C95-873D97DBBE3A}" dt="2025-06-04T15:59:53.271" v="356" actId="2696"/>
        <pc:sldMkLst>
          <pc:docMk/>
          <pc:sldMk cId="3115618894" sldId="485"/>
        </pc:sldMkLst>
      </pc:sldChg>
      <pc:sldChg chg="modSp new mod">
        <pc:chgData name="Roy Blatchford" userId="0756bb1ecbb6715a" providerId="LiveId" clId="{0DAB69FC-3B32-4ADA-8C95-873D97DBBE3A}" dt="2025-06-04T15:59:33.099" v="355" actId="113"/>
        <pc:sldMkLst>
          <pc:docMk/>
          <pc:sldMk cId="171376014" sldId="486"/>
        </pc:sldMkLst>
        <pc:spChg chg="mod">
          <ac:chgData name="Roy Blatchford" userId="0756bb1ecbb6715a" providerId="LiveId" clId="{0DAB69FC-3B32-4ADA-8C95-873D97DBBE3A}" dt="2025-06-04T15:56:51.006" v="213" actId="113"/>
          <ac:spMkLst>
            <pc:docMk/>
            <pc:sldMk cId="171376014" sldId="486"/>
            <ac:spMk id="2" creationId="{0287DA9C-9321-A976-7BEC-6E9D70C5423D}"/>
          </ac:spMkLst>
        </pc:spChg>
        <pc:spChg chg="mod">
          <ac:chgData name="Roy Blatchford" userId="0756bb1ecbb6715a" providerId="LiveId" clId="{0DAB69FC-3B32-4ADA-8C95-873D97DBBE3A}" dt="2025-06-04T15:59:33.099" v="355" actId="113"/>
          <ac:spMkLst>
            <pc:docMk/>
            <pc:sldMk cId="171376014" sldId="486"/>
            <ac:spMk id="3" creationId="{9A3949F6-E4C8-5359-2B6E-40A1417EFE51}"/>
          </ac:spMkLst>
        </pc:spChg>
      </pc:sldChg>
      <pc:sldChg chg="new del">
        <pc:chgData name="Roy Blatchford" userId="0756bb1ecbb6715a" providerId="LiveId" clId="{0DAB69FC-3B32-4ADA-8C95-873D97DBBE3A}" dt="2025-06-04T16:00:47.993" v="359" actId="2696"/>
        <pc:sldMkLst>
          <pc:docMk/>
          <pc:sldMk cId="3599917431" sldId="487"/>
        </pc:sldMkLst>
      </pc:sldChg>
      <pc:sldChg chg="add">
        <pc:chgData name="Roy Blatchford" userId="0756bb1ecbb6715a" providerId="LiveId" clId="{0DAB69FC-3B32-4ADA-8C95-873D97DBBE3A}" dt="2025-06-04T16:00:43.432" v="358"/>
        <pc:sldMkLst>
          <pc:docMk/>
          <pc:sldMk cId="980491798" sldId="488"/>
        </pc:sldMkLst>
      </pc:sldChg>
      <pc:sldChg chg="modSp new del mod">
        <pc:chgData name="Roy Blatchford" userId="0756bb1ecbb6715a" providerId="LiveId" clId="{0DAB69FC-3B32-4ADA-8C95-873D97DBBE3A}" dt="2025-06-06T13:34:43.327" v="746" actId="2696"/>
        <pc:sldMkLst>
          <pc:docMk/>
          <pc:sldMk cId="1521896490" sldId="489"/>
        </pc:sldMkLst>
        <pc:spChg chg="mod">
          <ac:chgData name="Roy Blatchford" userId="0756bb1ecbb6715a" providerId="LiveId" clId="{0DAB69FC-3B32-4ADA-8C95-873D97DBBE3A}" dt="2025-06-06T13:29:47.899" v="364" actId="14100"/>
          <ac:spMkLst>
            <pc:docMk/>
            <pc:sldMk cId="1521896490" sldId="489"/>
            <ac:spMk id="2" creationId="{029AD234-FBE3-A5CA-38C1-99560D51D644}"/>
          </ac:spMkLst>
        </pc:spChg>
        <pc:spChg chg="mod">
          <ac:chgData name="Roy Blatchford" userId="0756bb1ecbb6715a" providerId="LiveId" clId="{0DAB69FC-3B32-4ADA-8C95-873D97DBBE3A}" dt="2025-06-06T13:29:36.899" v="363" actId="1076"/>
          <ac:spMkLst>
            <pc:docMk/>
            <pc:sldMk cId="1521896490" sldId="489"/>
            <ac:spMk id="3" creationId="{905ACB8F-507A-24FF-1A83-F4E28E9ABAF8}"/>
          </ac:spMkLst>
        </pc:spChg>
      </pc:sldChg>
      <pc:sldChg chg="modSp new mod">
        <pc:chgData name="Roy Blatchford" userId="0756bb1ecbb6715a" providerId="LiveId" clId="{0DAB69FC-3B32-4ADA-8C95-873D97DBBE3A}" dt="2025-06-06T13:35:52.892" v="763" actId="122"/>
        <pc:sldMkLst>
          <pc:docMk/>
          <pc:sldMk cId="2350632658" sldId="490"/>
        </pc:sldMkLst>
        <pc:spChg chg="mod">
          <ac:chgData name="Roy Blatchford" userId="0756bb1ecbb6715a" providerId="LiveId" clId="{0DAB69FC-3B32-4ADA-8C95-873D97DBBE3A}" dt="2025-06-06T13:35:01.726" v="756" actId="20577"/>
          <ac:spMkLst>
            <pc:docMk/>
            <pc:sldMk cId="2350632658" sldId="490"/>
            <ac:spMk id="2" creationId="{B74C1854-7B23-5D5D-B0B3-5A79DBF61344}"/>
          </ac:spMkLst>
        </pc:spChg>
        <pc:spChg chg="mod">
          <ac:chgData name="Roy Blatchford" userId="0756bb1ecbb6715a" providerId="LiveId" clId="{0DAB69FC-3B32-4ADA-8C95-873D97DBBE3A}" dt="2025-06-06T13:35:52.892" v="763" actId="122"/>
          <ac:spMkLst>
            <pc:docMk/>
            <pc:sldMk cId="2350632658" sldId="490"/>
            <ac:spMk id="3" creationId="{6CFB279D-41C7-5195-8FD5-660ACBF7F57E}"/>
          </ac:spMkLst>
        </pc:spChg>
      </pc:sldChg>
      <pc:sldChg chg="del">
        <pc:chgData name="Roy Blatchford" userId="0756bb1ecbb6715a" providerId="LiveId" clId="{0DAB69FC-3B32-4ADA-8C95-873D97DBBE3A}" dt="2025-06-04T15:16:06.416" v="5" actId="2696"/>
        <pc:sldMkLst>
          <pc:docMk/>
          <pc:sldMk cId="0" sldId="499"/>
        </pc:sldMkLst>
      </pc:sldChg>
      <pc:sldChg chg="del">
        <pc:chgData name="Roy Blatchford" userId="0756bb1ecbb6715a" providerId="LiveId" clId="{0DAB69FC-3B32-4ADA-8C95-873D97DBBE3A}" dt="2025-06-04T15:15:22.698" v="0" actId="2696"/>
        <pc:sldMkLst>
          <pc:docMk/>
          <pc:sldMk cId="0" sldId="506"/>
        </pc:sldMkLst>
      </pc:sldChg>
      <pc:sldChg chg="del">
        <pc:chgData name="Roy Blatchford" userId="0756bb1ecbb6715a" providerId="LiveId" clId="{0DAB69FC-3B32-4ADA-8C95-873D97DBBE3A}" dt="2025-06-04T15:15:26.279" v="1" actId="2696"/>
        <pc:sldMkLst>
          <pc:docMk/>
          <pc:sldMk cId="0" sldId="509"/>
        </pc:sldMkLst>
      </pc:sldChg>
      <pc:sldChg chg="del">
        <pc:chgData name="Roy Blatchford" userId="0756bb1ecbb6715a" providerId="LiveId" clId="{0DAB69FC-3B32-4ADA-8C95-873D97DBBE3A}" dt="2025-06-04T15:15:29.333" v="2" actId="2696"/>
        <pc:sldMkLst>
          <pc:docMk/>
          <pc:sldMk cId="0" sldId="5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C325-23F2-496E-86B2-C203269CA72B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CF70-C371-490C-9B17-6620AE3DA18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EB507-D10B-A402-FE1F-A11DC7EC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71A81-52C3-5326-B68E-CC7E7771B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6DB57-3110-3B82-3535-2B46AAC6C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0D07-A064-5742-DDAB-743E3853D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3CF70-C371-490C-9B17-6620AE3DA1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B5A3-D5C1-4CBF-B20D-E0A12A07B9E3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C576-2A80-4D6C-B9B6-9D9D081249E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nks.education/" TargetMode="External"/><Relationship Id="rId2" Type="http://schemas.openxmlformats.org/officeDocument/2006/relationships/hyperlink" Target="mailto:royb88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1854-7B23-5D5D-B0B3-5A79DBF6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Year of Opportunity/Active Essex    6.6.25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279D-41C7-5195-8FD5-660ACBF7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Aims of National Curriculum: Physical Education – all pupils:</a:t>
            </a:r>
          </a:p>
          <a:p>
            <a:endParaRPr lang="en-GB" sz="3200" b="1" dirty="0">
              <a:solidFill>
                <a:srgbClr val="7030A0"/>
              </a:solidFill>
            </a:endParaRPr>
          </a:p>
          <a:p>
            <a:r>
              <a:rPr lang="en-GB" sz="3200" b="1" dirty="0">
                <a:solidFill>
                  <a:srgbClr val="7030A0"/>
                </a:solidFill>
              </a:rPr>
              <a:t>Lead healthy, active lives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Engage in competitive sports and activities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Are physically active for sustained periods of time</a:t>
            </a:r>
          </a:p>
          <a:p>
            <a:r>
              <a:rPr lang="en-GB" sz="3200" b="1" dirty="0">
                <a:solidFill>
                  <a:srgbClr val="7030A0"/>
                </a:solidFill>
              </a:rPr>
              <a:t>Develop competence to excel in a broad range of physical activities.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Roy Blatchford. </a:t>
            </a:r>
            <a:r>
              <a:rPr lang="en-GB" dirty="0">
                <a:hlinkClick r:id="rId2"/>
              </a:rPr>
              <a:t>royb88@gmail.com</a:t>
            </a:r>
            <a:r>
              <a:rPr lang="en-GB" dirty="0"/>
              <a:t>  </a:t>
            </a:r>
            <a:r>
              <a:rPr lang="en-GB" dirty="0">
                <a:hlinkClick r:id="rId3"/>
              </a:rPr>
              <a:t>www.blinks.education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3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ezann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ezanne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8291-36B6-00E1-13DD-FCCA7A4D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B765-AC75-9E46-C765-FDEACBAA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GBS, 1903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8C878-F1AE-D470-75C2-CBFB7307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This is the true joy in life, being used for a purpose recognised by yourself as a mighty one. Being a force of nature instead of a feverish, selfish little clod of ailments and grievances, complaining that the world will not devote itself to making you happy. </a:t>
            </a:r>
          </a:p>
          <a:p>
            <a:r>
              <a:rPr lang="en-GB" b="1" dirty="0">
                <a:solidFill>
                  <a:srgbClr val="C00000"/>
                </a:solidFill>
              </a:rPr>
              <a:t>I want to be thoroughly used up when I die, for the harder I work, the more I live. I rejoice in life for its own sake. Life is no brief candle to me. It is a sort of splendid torch which I have got hold of for the moment and I want to make it burn as brightly as possible before handing it on to future generations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4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551410" y="336283"/>
            <a:ext cx="11089180" cy="6185434"/>
          </a:xfrm>
          <a:prstGeom prst="rect">
            <a:avLst/>
          </a:prstGeom>
          <a:ln w="12700">
            <a:solidFill>
              <a:srgbClr val="D8D4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9" name="image3.png"/>
          <p:cNvPicPr>
            <a:picLocks noChangeAspect="1"/>
          </p:cNvPicPr>
          <p:nvPr/>
        </p:nvPicPr>
        <p:blipFill>
          <a:blip r:embed="rId2"/>
          <a:srcRect t="12630"/>
          <a:stretch>
            <a:fillRect/>
          </a:stretch>
        </p:blipFill>
        <p:spPr>
          <a:xfrm>
            <a:off x="1885694" y="670098"/>
            <a:ext cx="8420614" cy="551780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2.jpg" descr="Indonesian-school-kids-Sijori-ImagesBarcroft-India-Mar-13-2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7" y="507078"/>
            <a:ext cx="7766623" cy="58438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6" name="Shape 176"/>
          <p:cNvSpPr/>
          <p:nvPr/>
        </p:nvSpPr>
        <p:spPr>
          <a:xfrm>
            <a:off x="551410" y="336283"/>
            <a:ext cx="11089180" cy="6185434"/>
          </a:xfrm>
          <a:prstGeom prst="rect">
            <a:avLst/>
          </a:prstGeom>
          <a:ln w="12700">
            <a:solidFill>
              <a:srgbClr val="D8D4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551410" y="336283"/>
            <a:ext cx="11089180" cy="6185434"/>
          </a:xfrm>
          <a:prstGeom prst="rect">
            <a:avLst/>
          </a:prstGeom>
          <a:ln w="12700">
            <a:solidFill>
              <a:srgbClr val="D8D4B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2" name="image4.jpg" descr="Image result for 600 indian students expelled for cheating high resolu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50" y="548640"/>
            <a:ext cx="8090901" cy="576072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220"/>
            <a:ext cx="12192000" cy="204903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Lycée Français International de l’AFLEC à Dubaï.</a:t>
            </a:r>
            <a:endParaRPr lang="en-GB" sz="44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Lycée Français International de l’AFLEC à Dubaï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560"/>
            <a:ext cx="12192000" cy="4584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OneDrive for Business\Roy Only\Global Go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at school is all abou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0"/>
            <a:ext cx="12152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DA9C-9321-A976-7BEC-6E9D70C5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What are you most proud of this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49F6-E4C8-5359-2B6E-40A1417EF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Participation</a:t>
            </a:r>
          </a:p>
          <a:p>
            <a:r>
              <a:rPr lang="en-GB" b="1" dirty="0">
                <a:solidFill>
                  <a:srgbClr val="7030A0"/>
                </a:solidFill>
              </a:rPr>
              <a:t>Self-esteem</a:t>
            </a:r>
          </a:p>
          <a:p>
            <a:r>
              <a:rPr lang="en-GB" b="1" dirty="0">
                <a:solidFill>
                  <a:srgbClr val="7030A0"/>
                </a:solidFill>
              </a:rPr>
              <a:t>Leadership</a:t>
            </a:r>
          </a:p>
          <a:p>
            <a:r>
              <a:rPr lang="en-GB" b="1" dirty="0">
                <a:solidFill>
                  <a:srgbClr val="7030A0"/>
                </a:solidFill>
              </a:rPr>
              <a:t>Teams</a:t>
            </a:r>
          </a:p>
          <a:p>
            <a:r>
              <a:rPr lang="en-GB" b="1" dirty="0">
                <a:solidFill>
                  <a:srgbClr val="7030A0"/>
                </a:solidFill>
              </a:rPr>
              <a:t>Role-models</a:t>
            </a:r>
          </a:p>
          <a:p>
            <a:r>
              <a:rPr lang="en-GB" b="1" dirty="0">
                <a:solidFill>
                  <a:srgbClr val="7030A0"/>
                </a:solidFill>
              </a:rPr>
              <a:t>Breadth</a:t>
            </a:r>
          </a:p>
          <a:p>
            <a:r>
              <a:rPr lang="en-GB" b="1" dirty="0">
                <a:solidFill>
                  <a:srgbClr val="7030A0"/>
                </a:solidFill>
              </a:rPr>
              <a:t>Depth</a:t>
            </a:r>
          </a:p>
          <a:p>
            <a:r>
              <a:rPr lang="en-GB" b="1" dirty="0">
                <a:solidFill>
                  <a:srgbClr val="7030A0"/>
                </a:solidFill>
              </a:rPr>
              <a:t>PE/Sports for all, excellence for some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ezann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225</Words>
  <Application>Microsoft Office PowerPoint</Application>
  <PresentationFormat>Widescreen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of Opportunity/Active Essex    6.6.25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 most proud of this year?</vt:lpstr>
      <vt:lpstr>PowerPoint Presentation</vt:lpstr>
      <vt:lpstr>PowerPoint Presentation</vt:lpstr>
      <vt:lpstr>PowerPoint Presentation</vt:lpstr>
      <vt:lpstr>GBS, 1903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</dc:creator>
  <cp:lastModifiedBy>Roy Blatchford</cp:lastModifiedBy>
  <cp:revision>139</cp:revision>
  <dcterms:created xsi:type="dcterms:W3CDTF">2017-11-22T11:17:00Z</dcterms:created>
  <dcterms:modified xsi:type="dcterms:W3CDTF">2025-06-06T13:36:00Z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0x010100C56BB6555812DB4E93AD2AC5DF0C32FE</vt:lpwstr>
  </property>
  <property fmtid="{D5CDD505-2E9C-101B-9397-08002B2CF9AE}" pid="3" name="ICV">
    <vt:lpwstr>5B348F9F0FC542A9A58E0C6D06106A27_13</vt:lpwstr>
  </property>
  <property fmtid="{D5CDD505-2E9C-101B-9397-08002B2CF9AE}" pid="4" name="KSOProductBuildVer">
    <vt:lpwstr>2057-12.2.0.18283</vt:lpwstr>
  </property>
</Properties>
</file>