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B5D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094" y="155014"/>
            <a:ext cx="5331460" cy="815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110"/>
              </a:lnSpc>
              <a:spcBef>
                <a:spcPts val="100"/>
              </a:spcBef>
            </a:pPr>
            <a:r>
              <a:rPr dirty="0"/>
              <a:t>FREE</a:t>
            </a:r>
            <a:r>
              <a:rPr dirty="0" spc="-35"/>
              <a:t> </a:t>
            </a:r>
            <a:r>
              <a:rPr dirty="0"/>
              <a:t>TENNIS</a:t>
            </a:r>
            <a:r>
              <a:rPr dirty="0" spc="-35"/>
              <a:t> </a:t>
            </a:r>
            <a:r>
              <a:rPr dirty="0"/>
              <a:t>TEACHER</a:t>
            </a:r>
            <a:r>
              <a:rPr dirty="0" spc="-30"/>
              <a:t> </a:t>
            </a:r>
            <a:r>
              <a:rPr dirty="0"/>
              <a:t>TRAINING</a:t>
            </a:r>
            <a:r>
              <a:rPr dirty="0" spc="-35"/>
              <a:t> </a:t>
            </a:r>
            <a:r>
              <a:rPr dirty="0"/>
              <a:t>&amp;</a:t>
            </a:r>
            <a:r>
              <a:rPr dirty="0" spc="-30"/>
              <a:t> </a:t>
            </a:r>
            <a:r>
              <a:rPr dirty="0" spc="-20"/>
              <a:t>FREE</a:t>
            </a:r>
          </a:p>
          <a:p>
            <a:pPr marL="12700">
              <a:lnSpc>
                <a:spcPts val="3110"/>
              </a:lnSpc>
            </a:pPr>
            <a:r>
              <a:rPr dirty="0"/>
              <a:t>£250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15"/>
              <a:t> </a:t>
            </a:r>
            <a:r>
              <a:rPr dirty="0"/>
              <a:t>EVERY</a:t>
            </a:r>
            <a:r>
              <a:rPr dirty="0" spc="-15"/>
              <a:t> </a:t>
            </a:r>
            <a:r>
              <a:rPr dirty="0" spc="-10"/>
              <a:t>SCHOOL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85094" y="1018001"/>
            <a:ext cx="5828665" cy="400177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395"/>
              </a:spcBef>
            </a:pPr>
            <a:r>
              <a:rPr dirty="0" sz="1600">
                <a:latin typeface="Arial"/>
                <a:cs typeface="Arial"/>
              </a:rPr>
              <a:t>Designed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specifically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schools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support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curriculum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and </a:t>
            </a:r>
            <a:r>
              <a:rPr dirty="0" sz="1600">
                <a:latin typeface="Arial"/>
                <a:cs typeface="Arial"/>
              </a:rPr>
              <a:t>wider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school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outcomes,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our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FREE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tennis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schools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programme </a:t>
            </a:r>
            <a:r>
              <a:rPr dirty="0" sz="1600">
                <a:latin typeface="Arial"/>
                <a:cs typeface="Arial"/>
              </a:rPr>
              <a:t>can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accessed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by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completing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teacher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training.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600" b="1">
                <a:latin typeface="Arial"/>
                <a:cs typeface="Arial"/>
              </a:rPr>
              <a:t>What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can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you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expect?</a:t>
            </a:r>
            <a:endParaRPr sz="16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095"/>
              </a:spcBef>
              <a:buChar char="•"/>
              <a:tabLst>
                <a:tab pos="297815" algn="l"/>
              </a:tabLst>
            </a:pPr>
            <a:r>
              <a:rPr dirty="0" sz="1500">
                <a:latin typeface="Arial"/>
                <a:cs typeface="Arial"/>
              </a:rPr>
              <a:t>£250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voucher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equipment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or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coaching</a:t>
            </a:r>
            <a:endParaRPr sz="15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090"/>
              </a:spcBef>
              <a:buChar char="•"/>
              <a:tabLst>
                <a:tab pos="297815" algn="l"/>
              </a:tabLst>
            </a:pPr>
            <a:r>
              <a:rPr dirty="0" sz="1500">
                <a:latin typeface="Arial"/>
                <a:cs typeface="Arial"/>
              </a:rPr>
              <a:t>£150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top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up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voucher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also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now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available</a:t>
            </a:r>
            <a:endParaRPr sz="15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090"/>
              </a:spcBef>
              <a:buChar char="•"/>
              <a:tabLst>
                <a:tab pos="297815" algn="l"/>
              </a:tabLst>
            </a:pPr>
            <a:r>
              <a:rPr dirty="0" sz="1500">
                <a:latin typeface="Arial"/>
                <a:cs typeface="Arial"/>
              </a:rPr>
              <a:t>Detailed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PE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lesson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plans</a:t>
            </a:r>
            <a:endParaRPr sz="15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090"/>
              </a:spcBef>
              <a:buChar char="•"/>
              <a:tabLst>
                <a:tab pos="297815" algn="l"/>
              </a:tabLst>
            </a:pPr>
            <a:r>
              <a:rPr dirty="0" sz="1500" spc="-10">
                <a:latin typeface="Arial"/>
                <a:cs typeface="Arial"/>
              </a:rPr>
              <a:t>Developing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fundamental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movement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skills</a:t>
            </a:r>
            <a:endParaRPr sz="15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095"/>
              </a:spcBef>
              <a:buChar char="•"/>
              <a:tabLst>
                <a:tab pos="297815" algn="l"/>
              </a:tabLst>
            </a:pPr>
            <a:r>
              <a:rPr dirty="0" sz="1500" spc="-10">
                <a:latin typeface="Arial"/>
                <a:cs typeface="Arial"/>
              </a:rPr>
              <a:t>Accompanying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videos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further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training</a:t>
            </a:r>
            <a:endParaRPr sz="15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090"/>
              </a:spcBef>
              <a:buChar char="•"/>
              <a:tabLst>
                <a:tab pos="297815" algn="l"/>
              </a:tabLst>
            </a:pPr>
            <a:r>
              <a:rPr dirty="0" sz="1500">
                <a:latin typeface="Arial"/>
                <a:cs typeface="Arial"/>
              </a:rPr>
              <a:t>Personal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development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challenges</a:t>
            </a:r>
            <a:endParaRPr sz="15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090"/>
              </a:spcBef>
              <a:buChar char="•"/>
              <a:tabLst>
                <a:tab pos="297815" algn="l"/>
              </a:tabLst>
            </a:pPr>
            <a:r>
              <a:rPr dirty="0" sz="1500" spc="-10">
                <a:latin typeface="Arial"/>
                <a:cs typeface="Arial"/>
              </a:rPr>
              <a:t>Cross-</a:t>
            </a:r>
            <a:r>
              <a:rPr dirty="0" sz="1500">
                <a:latin typeface="Arial"/>
                <a:cs typeface="Arial"/>
              </a:rPr>
              <a:t>curricular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STEM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resources</a:t>
            </a:r>
            <a:endParaRPr sz="15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090"/>
              </a:spcBef>
              <a:buChar char="•"/>
              <a:tabLst>
                <a:tab pos="297815" algn="l"/>
              </a:tabLst>
            </a:pPr>
            <a:r>
              <a:rPr dirty="0" sz="1500">
                <a:latin typeface="Arial"/>
                <a:cs typeface="Arial"/>
              </a:rPr>
              <a:t>Intra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&amp;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inter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school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competitions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7309" y="0"/>
            <a:ext cx="57246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5972" y="420278"/>
            <a:ext cx="11078845" cy="327152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 marR="5080">
              <a:lnSpc>
                <a:spcPts val="6120"/>
              </a:lnSpc>
              <a:spcBef>
                <a:spcPts val="1205"/>
              </a:spcBef>
              <a:tabLst>
                <a:tab pos="668655" algn="l"/>
                <a:tab pos="1996439" algn="l"/>
                <a:tab pos="2978785" algn="l"/>
                <a:tab pos="3438525" algn="l"/>
                <a:tab pos="3917950" algn="l"/>
                <a:tab pos="4295140" algn="l"/>
                <a:tab pos="5166995" algn="l"/>
                <a:tab pos="5488940" algn="l"/>
                <a:tab pos="5921375" algn="l"/>
                <a:tab pos="6062345" algn="l"/>
                <a:tab pos="6823709" algn="l"/>
                <a:tab pos="8691880" algn="l"/>
                <a:tab pos="8810625" algn="l"/>
                <a:tab pos="9212580" algn="l"/>
                <a:tab pos="9331960" algn="l"/>
              </a:tabLst>
            </a:pPr>
            <a:r>
              <a:rPr dirty="0" sz="6000" spc="-25">
                <a:solidFill>
                  <a:srgbClr val="FFFFFF"/>
                </a:solidFill>
                <a:latin typeface="Impact"/>
                <a:cs typeface="Impact"/>
              </a:rPr>
              <a:t>IF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25">
                <a:solidFill>
                  <a:srgbClr val="FFFFFF"/>
                </a:solidFill>
                <a:latin typeface="Impact"/>
                <a:cs typeface="Impact"/>
              </a:rPr>
              <a:t>YOU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10">
                <a:solidFill>
                  <a:srgbClr val="FFFFFF"/>
                </a:solidFill>
                <a:latin typeface="Impact"/>
                <a:cs typeface="Impact"/>
              </a:rPr>
              <a:t>WOULD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25">
                <a:solidFill>
                  <a:srgbClr val="FFFFFF"/>
                </a:solidFill>
                <a:latin typeface="Impact"/>
                <a:cs typeface="Impact"/>
              </a:rPr>
              <a:t>BE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10">
                <a:solidFill>
                  <a:srgbClr val="FFFFFF"/>
                </a:solidFill>
                <a:latin typeface="Impact"/>
                <a:cs typeface="Impact"/>
              </a:rPr>
              <a:t>INTERESTED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	</a:t>
            </a:r>
            <a:r>
              <a:rPr dirty="0" sz="6000" spc="-25">
                <a:solidFill>
                  <a:srgbClr val="FFFFFF"/>
                </a:solidFill>
                <a:latin typeface="Impact"/>
                <a:cs typeface="Impact"/>
              </a:rPr>
              <a:t>IN </a:t>
            </a:r>
            <a:r>
              <a:rPr dirty="0" sz="6000" spc="-10">
                <a:solidFill>
                  <a:srgbClr val="FFFFFF"/>
                </a:solidFill>
                <a:latin typeface="Impact"/>
                <a:cs typeface="Impact"/>
              </a:rPr>
              <a:t>ATTENDING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10">
                <a:solidFill>
                  <a:srgbClr val="FFFFFF"/>
                </a:solidFill>
                <a:latin typeface="Impact"/>
                <a:cs typeface="Impact"/>
              </a:rPr>
              <a:t>AND/OR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10">
                <a:solidFill>
                  <a:srgbClr val="FFFFFF"/>
                </a:solidFill>
                <a:latin typeface="Impact"/>
                <a:cs typeface="Impact"/>
              </a:rPr>
              <a:t>HOSTING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50">
                <a:solidFill>
                  <a:srgbClr val="FFFFFF"/>
                </a:solidFill>
                <a:latin typeface="Impact"/>
                <a:cs typeface="Impact"/>
              </a:rPr>
              <a:t>A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20">
                <a:solidFill>
                  <a:srgbClr val="FFFFFF"/>
                </a:solidFill>
                <a:latin typeface="Impact"/>
                <a:cs typeface="Impact"/>
              </a:rPr>
              <a:t>FREE </a:t>
            </a:r>
            <a:r>
              <a:rPr dirty="0" sz="6000" spc="-10">
                <a:solidFill>
                  <a:srgbClr val="FFFFFF"/>
                </a:solidFill>
                <a:latin typeface="Impact"/>
                <a:cs typeface="Impact"/>
              </a:rPr>
              <a:t>TRAINING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10">
                <a:solidFill>
                  <a:srgbClr val="FFFFFF"/>
                </a:solidFill>
                <a:latin typeface="Impact"/>
                <a:cs typeface="Impact"/>
              </a:rPr>
              <a:t>COURSE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50">
                <a:solidFill>
                  <a:srgbClr val="FFFFFF"/>
                </a:solidFill>
                <a:latin typeface="Impact"/>
                <a:cs typeface="Impact"/>
              </a:rPr>
              <a:t>&amp;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10">
                <a:solidFill>
                  <a:srgbClr val="FFFFFF"/>
                </a:solidFill>
                <a:latin typeface="Impact"/>
                <a:cs typeface="Impact"/>
              </a:rPr>
              <a:t>RECEIVING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	</a:t>
            </a:r>
            <a:r>
              <a:rPr dirty="0" sz="6000" spc="-20">
                <a:solidFill>
                  <a:srgbClr val="FFFFFF"/>
                </a:solidFill>
                <a:latin typeface="Impact"/>
                <a:cs typeface="Impact"/>
              </a:rPr>
              <a:t>£250, </a:t>
            </a:r>
            <a:r>
              <a:rPr dirty="0" sz="6000" spc="-10">
                <a:solidFill>
                  <a:srgbClr val="FFFFFF"/>
                </a:solidFill>
                <a:latin typeface="Impact"/>
                <a:cs typeface="Impact"/>
              </a:rPr>
              <a:t>REGISTER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1035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dirty="0" sz="6000" spc="-20">
                <a:solidFill>
                  <a:srgbClr val="FFFFFF"/>
                </a:solidFill>
                <a:latin typeface="Impact"/>
                <a:cs typeface="Impact"/>
              </a:rPr>
              <a:t>AN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10">
                <a:solidFill>
                  <a:srgbClr val="FFFFFF"/>
                </a:solidFill>
                <a:latin typeface="Impact"/>
                <a:cs typeface="Impact"/>
              </a:rPr>
              <a:t>INTEREST</a:t>
            </a:r>
            <a:r>
              <a:rPr dirty="0" sz="6000">
                <a:solidFill>
                  <a:srgbClr val="FFFFFF"/>
                </a:solidFill>
                <a:latin typeface="Impact"/>
                <a:cs typeface="Impact"/>
              </a:rPr>
              <a:t>	</a:t>
            </a:r>
            <a:r>
              <a:rPr dirty="0" sz="6000" spc="-10">
                <a:solidFill>
                  <a:srgbClr val="FFFFFF"/>
                </a:solidFill>
                <a:latin typeface="Impact"/>
                <a:cs typeface="Impact"/>
              </a:rPr>
              <a:t>HERE:</a:t>
            </a:r>
            <a:endParaRPr sz="6000">
              <a:latin typeface="Impact"/>
              <a:cs typeface="Impac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0732" y="4909451"/>
            <a:ext cx="3724719" cy="194854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0310" y="3891826"/>
            <a:ext cx="2534564" cy="25345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2026-06-26T09:29:28Z</dcterms:created>
  <dcterms:modified xsi:type="dcterms:W3CDTF">2026-06-26T09:29:28Z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2026-06-26T00:00:00Z</vt:filetime>
  </property>
  <property fmtid="{D5CDD505-2E9C-101B-9397-08002B2CF9AE}" pid="3" name="LastSaved">
    <vt:filetime>2026-06-26T00:00:00Z</vt:filetime>
  </property>
  <property fmtid="{D5CDD505-2E9C-101B-9397-08002B2CF9AE}" pid="4" name="Producer">
    <vt:lpwstr>3-Heights(TM) PDF Security Shell 4.8.25.2 (http://www.pdf-tools.com)</vt:lpwstr>
  </property>
</Properties>
</file>